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3" r:id="rId2"/>
    <p:sldId id="349" r:id="rId3"/>
    <p:sldId id="348" r:id="rId4"/>
    <p:sldId id="352" r:id="rId5"/>
    <p:sldId id="265" r:id="rId6"/>
    <p:sldId id="267" r:id="rId7"/>
    <p:sldId id="266" r:id="rId8"/>
    <p:sldId id="261" r:id="rId9"/>
    <p:sldId id="256" r:id="rId10"/>
    <p:sldId id="350" r:id="rId11"/>
    <p:sldId id="34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NG HAIYANG" initials="WH" lastIdx="1" clrIdx="0">
    <p:extLst>
      <p:ext uri="{19B8F6BF-5375-455C-9EA6-DF929625EA0E}">
        <p15:presenceInfo xmlns:p15="http://schemas.microsoft.com/office/powerpoint/2012/main" userId="cb94ed2ed8c08d1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3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C:\Users\songh\AppData\Roaming\Foxmail7\Temp-13836-20210222110128\Attach\&#21333;FB&#32819;&#36947;&#25342;&#38899;&#38477;&#22122;&#28145;&#24230;&#27979;&#35797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100dB</a:t>
            </a:r>
            <a:r>
              <a:rPr lang="zh-CN" b="1" dirty="0"/>
              <a:t>白噪 降噪深度测试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'100dB'!$B$1</c:f>
              <c:strCache>
                <c:ptCount val="1"/>
                <c:pt idx="0">
                  <c:v>耳道拾音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'100dB'!$A$2:$A$513</c:f>
              <c:numCache>
                <c:formatCode>General</c:formatCode>
                <c:ptCount val="512"/>
                <c:pt idx="0">
                  <c:v>0</c:v>
                </c:pt>
                <c:pt idx="1">
                  <c:v>15.63</c:v>
                </c:pt>
                <c:pt idx="2">
                  <c:v>31.25</c:v>
                </c:pt>
                <c:pt idx="3">
                  <c:v>46.88</c:v>
                </c:pt>
                <c:pt idx="4">
                  <c:v>62.5</c:v>
                </c:pt>
                <c:pt idx="5">
                  <c:v>78.13</c:v>
                </c:pt>
                <c:pt idx="6">
                  <c:v>93.75</c:v>
                </c:pt>
                <c:pt idx="7">
                  <c:v>109.38</c:v>
                </c:pt>
                <c:pt idx="8">
                  <c:v>125</c:v>
                </c:pt>
                <c:pt idx="9">
                  <c:v>140.63</c:v>
                </c:pt>
                <c:pt idx="10">
                  <c:v>156.25</c:v>
                </c:pt>
                <c:pt idx="11">
                  <c:v>171.88</c:v>
                </c:pt>
                <c:pt idx="12">
                  <c:v>187.5</c:v>
                </c:pt>
                <c:pt idx="13">
                  <c:v>203.13</c:v>
                </c:pt>
                <c:pt idx="14">
                  <c:v>218.75</c:v>
                </c:pt>
                <c:pt idx="15">
                  <c:v>234.38</c:v>
                </c:pt>
                <c:pt idx="16">
                  <c:v>250</c:v>
                </c:pt>
                <c:pt idx="17">
                  <c:v>265.63</c:v>
                </c:pt>
                <c:pt idx="18">
                  <c:v>281.25</c:v>
                </c:pt>
                <c:pt idx="19">
                  <c:v>296.88</c:v>
                </c:pt>
                <c:pt idx="20">
                  <c:v>312.5</c:v>
                </c:pt>
                <c:pt idx="21">
                  <c:v>328.13</c:v>
                </c:pt>
                <c:pt idx="22">
                  <c:v>343.75</c:v>
                </c:pt>
                <c:pt idx="23">
                  <c:v>359.38</c:v>
                </c:pt>
                <c:pt idx="24">
                  <c:v>375</c:v>
                </c:pt>
                <c:pt idx="25">
                  <c:v>390.63</c:v>
                </c:pt>
                <c:pt idx="26">
                  <c:v>406.25</c:v>
                </c:pt>
                <c:pt idx="27">
                  <c:v>421.88</c:v>
                </c:pt>
                <c:pt idx="28">
                  <c:v>437.5</c:v>
                </c:pt>
                <c:pt idx="29">
                  <c:v>453.13</c:v>
                </c:pt>
                <c:pt idx="30">
                  <c:v>468.75</c:v>
                </c:pt>
                <c:pt idx="31">
                  <c:v>484.38</c:v>
                </c:pt>
                <c:pt idx="32">
                  <c:v>500</c:v>
                </c:pt>
                <c:pt idx="33">
                  <c:v>515.63</c:v>
                </c:pt>
                <c:pt idx="34">
                  <c:v>531.25</c:v>
                </c:pt>
                <c:pt idx="35">
                  <c:v>546.88</c:v>
                </c:pt>
                <c:pt idx="36">
                  <c:v>562.5</c:v>
                </c:pt>
                <c:pt idx="37">
                  <c:v>578.13</c:v>
                </c:pt>
                <c:pt idx="38">
                  <c:v>593.75</c:v>
                </c:pt>
                <c:pt idx="39">
                  <c:v>609.38</c:v>
                </c:pt>
                <c:pt idx="40">
                  <c:v>625</c:v>
                </c:pt>
                <c:pt idx="41">
                  <c:v>640.63</c:v>
                </c:pt>
                <c:pt idx="42">
                  <c:v>656.25</c:v>
                </c:pt>
                <c:pt idx="43">
                  <c:v>671.88</c:v>
                </c:pt>
                <c:pt idx="44">
                  <c:v>687.5</c:v>
                </c:pt>
                <c:pt idx="45">
                  <c:v>703.13</c:v>
                </c:pt>
                <c:pt idx="46">
                  <c:v>718.75</c:v>
                </c:pt>
                <c:pt idx="47">
                  <c:v>734.38</c:v>
                </c:pt>
                <c:pt idx="48">
                  <c:v>750</c:v>
                </c:pt>
                <c:pt idx="49">
                  <c:v>765.63</c:v>
                </c:pt>
                <c:pt idx="50">
                  <c:v>781.25</c:v>
                </c:pt>
                <c:pt idx="51">
                  <c:v>796.88</c:v>
                </c:pt>
                <c:pt idx="52">
                  <c:v>812.5</c:v>
                </c:pt>
                <c:pt idx="53">
                  <c:v>828.13</c:v>
                </c:pt>
                <c:pt idx="54">
                  <c:v>843.75</c:v>
                </c:pt>
                <c:pt idx="55">
                  <c:v>859.38</c:v>
                </c:pt>
                <c:pt idx="56">
                  <c:v>875</c:v>
                </c:pt>
                <c:pt idx="57">
                  <c:v>890.63</c:v>
                </c:pt>
                <c:pt idx="58">
                  <c:v>906.25</c:v>
                </c:pt>
                <c:pt idx="59">
                  <c:v>921.88</c:v>
                </c:pt>
                <c:pt idx="60">
                  <c:v>937.5</c:v>
                </c:pt>
                <c:pt idx="61">
                  <c:v>953.13</c:v>
                </c:pt>
                <c:pt idx="62">
                  <c:v>968.75</c:v>
                </c:pt>
                <c:pt idx="63">
                  <c:v>984.38</c:v>
                </c:pt>
                <c:pt idx="64">
                  <c:v>1000</c:v>
                </c:pt>
                <c:pt idx="65">
                  <c:v>1015.63</c:v>
                </c:pt>
                <c:pt idx="66">
                  <c:v>1031.25</c:v>
                </c:pt>
                <c:pt idx="67">
                  <c:v>1046.8800000000001</c:v>
                </c:pt>
                <c:pt idx="68">
                  <c:v>1062.5</c:v>
                </c:pt>
                <c:pt idx="69">
                  <c:v>1078.1300000000001</c:v>
                </c:pt>
                <c:pt idx="70">
                  <c:v>1093.75</c:v>
                </c:pt>
                <c:pt idx="71">
                  <c:v>1109.3800000000001</c:v>
                </c:pt>
                <c:pt idx="72">
                  <c:v>1125</c:v>
                </c:pt>
                <c:pt idx="73">
                  <c:v>1140.6300000000001</c:v>
                </c:pt>
                <c:pt idx="74">
                  <c:v>1156.25</c:v>
                </c:pt>
                <c:pt idx="75">
                  <c:v>1171.8800000000001</c:v>
                </c:pt>
                <c:pt idx="76">
                  <c:v>1187.5</c:v>
                </c:pt>
                <c:pt idx="77">
                  <c:v>1203.1300000000001</c:v>
                </c:pt>
                <c:pt idx="78">
                  <c:v>1218.75</c:v>
                </c:pt>
                <c:pt idx="79">
                  <c:v>1234.3800000000001</c:v>
                </c:pt>
                <c:pt idx="80">
                  <c:v>1250</c:v>
                </c:pt>
                <c:pt idx="81">
                  <c:v>1265.6300000000001</c:v>
                </c:pt>
                <c:pt idx="82">
                  <c:v>1281.25</c:v>
                </c:pt>
                <c:pt idx="83">
                  <c:v>1296.8800000000001</c:v>
                </c:pt>
                <c:pt idx="84">
                  <c:v>1312.5</c:v>
                </c:pt>
                <c:pt idx="85">
                  <c:v>1328.13</c:v>
                </c:pt>
                <c:pt idx="86">
                  <c:v>1343.75</c:v>
                </c:pt>
                <c:pt idx="87">
                  <c:v>1359.38</c:v>
                </c:pt>
                <c:pt idx="88">
                  <c:v>1375</c:v>
                </c:pt>
                <c:pt idx="89">
                  <c:v>1390.63</c:v>
                </c:pt>
                <c:pt idx="90">
                  <c:v>1406.25</c:v>
                </c:pt>
                <c:pt idx="91">
                  <c:v>1421.88</c:v>
                </c:pt>
                <c:pt idx="92">
                  <c:v>1437.5</c:v>
                </c:pt>
                <c:pt idx="93">
                  <c:v>1453.13</c:v>
                </c:pt>
                <c:pt idx="94">
                  <c:v>1468.75</c:v>
                </c:pt>
                <c:pt idx="95">
                  <c:v>1484.38</c:v>
                </c:pt>
                <c:pt idx="96">
                  <c:v>1500</c:v>
                </c:pt>
                <c:pt idx="97">
                  <c:v>1515.63</c:v>
                </c:pt>
                <c:pt idx="98">
                  <c:v>1531.25</c:v>
                </c:pt>
                <c:pt idx="99">
                  <c:v>1546.88</c:v>
                </c:pt>
                <c:pt idx="100">
                  <c:v>1562.5</c:v>
                </c:pt>
                <c:pt idx="101">
                  <c:v>1578.13</c:v>
                </c:pt>
                <c:pt idx="102">
                  <c:v>1593.75</c:v>
                </c:pt>
                <c:pt idx="103">
                  <c:v>1609.38</c:v>
                </c:pt>
                <c:pt idx="104">
                  <c:v>1625</c:v>
                </c:pt>
                <c:pt idx="105">
                  <c:v>1640.63</c:v>
                </c:pt>
                <c:pt idx="106">
                  <c:v>1656.25</c:v>
                </c:pt>
                <c:pt idx="107">
                  <c:v>1671.88</c:v>
                </c:pt>
                <c:pt idx="108">
                  <c:v>1687.5</c:v>
                </c:pt>
                <c:pt idx="109">
                  <c:v>1703.13</c:v>
                </c:pt>
                <c:pt idx="110">
                  <c:v>1718.75</c:v>
                </c:pt>
                <c:pt idx="111">
                  <c:v>1734.38</c:v>
                </c:pt>
                <c:pt idx="112">
                  <c:v>1750</c:v>
                </c:pt>
                <c:pt idx="113">
                  <c:v>1765.63</c:v>
                </c:pt>
                <c:pt idx="114">
                  <c:v>1781.25</c:v>
                </c:pt>
                <c:pt idx="115">
                  <c:v>1796.88</c:v>
                </c:pt>
                <c:pt idx="116">
                  <c:v>1812.5</c:v>
                </c:pt>
                <c:pt idx="117">
                  <c:v>1828.13</c:v>
                </c:pt>
                <c:pt idx="118">
                  <c:v>1843.75</c:v>
                </c:pt>
                <c:pt idx="119">
                  <c:v>1859.38</c:v>
                </c:pt>
                <c:pt idx="120">
                  <c:v>1875</c:v>
                </c:pt>
                <c:pt idx="121">
                  <c:v>1890.63</c:v>
                </c:pt>
                <c:pt idx="122">
                  <c:v>1906.25</c:v>
                </c:pt>
                <c:pt idx="123">
                  <c:v>1921.88</c:v>
                </c:pt>
                <c:pt idx="124">
                  <c:v>1937.5</c:v>
                </c:pt>
                <c:pt idx="125">
                  <c:v>1953.13</c:v>
                </c:pt>
                <c:pt idx="126">
                  <c:v>1968.75</c:v>
                </c:pt>
                <c:pt idx="127">
                  <c:v>1984.38</c:v>
                </c:pt>
                <c:pt idx="128">
                  <c:v>2000</c:v>
                </c:pt>
                <c:pt idx="129">
                  <c:v>2015.63</c:v>
                </c:pt>
                <c:pt idx="130">
                  <c:v>2031.25</c:v>
                </c:pt>
                <c:pt idx="131">
                  <c:v>2046.88</c:v>
                </c:pt>
                <c:pt idx="132">
                  <c:v>2062.5</c:v>
                </c:pt>
                <c:pt idx="133">
                  <c:v>2078.13</c:v>
                </c:pt>
                <c:pt idx="134">
                  <c:v>2093.75</c:v>
                </c:pt>
                <c:pt idx="135">
                  <c:v>2109.38</c:v>
                </c:pt>
                <c:pt idx="136">
                  <c:v>2125</c:v>
                </c:pt>
                <c:pt idx="137">
                  <c:v>2140.63</c:v>
                </c:pt>
                <c:pt idx="138">
                  <c:v>2156.25</c:v>
                </c:pt>
                <c:pt idx="139">
                  <c:v>2171.88</c:v>
                </c:pt>
                <c:pt idx="140">
                  <c:v>2187.5</c:v>
                </c:pt>
                <c:pt idx="141">
                  <c:v>2203.13</c:v>
                </c:pt>
                <c:pt idx="142">
                  <c:v>2218.75</c:v>
                </c:pt>
                <c:pt idx="143">
                  <c:v>2234.38</c:v>
                </c:pt>
                <c:pt idx="144">
                  <c:v>2250</c:v>
                </c:pt>
                <c:pt idx="145">
                  <c:v>2265.63</c:v>
                </c:pt>
                <c:pt idx="146">
                  <c:v>2281.25</c:v>
                </c:pt>
                <c:pt idx="147">
                  <c:v>2296.88</c:v>
                </c:pt>
                <c:pt idx="148">
                  <c:v>2312.5</c:v>
                </c:pt>
                <c:pt idx="149">
                  <c:v>2328.13</c:v>
                </c:pt>
                <c:pt idx="150">
                  <c:v>2343.75</c:v>
                </c:pt>
                <c:pt idx="151">
                  <c:v>2359.38</c:v>
                </c:pt>
                <c:pt idx="152">
                  <c:v>2375</c:v>
                </c:pt>
                <c:pt idx="153">
                  <c:v>2390.63</c:v>
                </c:pt>
                <c:pt idx="154">
                  <c:v>2406.25</c:v>
                </c:pt>
                <c:pt idx="155">
                  <c:v>2421.88</c:v>
                </c:pt>
                <c:pt idx="156">
                  <c:v>2437.5</c:v>
                </c:pt>
                <c:pt idx="157">
                  <c:v>2453.13</c:v>
                </c:pt>
                <c:pt idx="158">
                  <c:v>2468.75</c:v>
                </c:pt>
                <c:pt idx="159">
                  <c:v>2484.38</c:v>
                </c:pt>
                <c:pt idx="160">
                  <c:v>2500</c:v>
                </c:pt>
                <c:pt idx="161">
                  <c:v>2515.63</c:v>
                </c:pt>
                <c:pt idx="162">
                  <c:v>2531.25</c:v>
                </c:pt>
                <c:pt idx="163">
                  <c:v>2546.88</c:v>
                </c:pt>
                <c:pt idx="164">
                  <c:v>2562.5</c:v>
                </c:pt>
                <c:pt idx="165">
                  <c:v>2578.13</c:v>
                </c:pt>
                <c:pt idx="166">
                  <c:v>2593.75</c:v>
                </c:pt>
                <c:pt idx="167">
                  <c:v>2609.38</c:v>
                </c:pt>
                <c:pt idx="168">
                  <c:v>2625</c:v>
                </c:pt>
                <c:pt idx="169">
                  <c:v>2640.63</c:v>
                </c:pt>
                <c:pt idx="170">
                  <c:v>2656.25</c:v>
                </c:pt>
                <c:pt idx="171">
                  <c:v>2671.88</c:v>
                </c:pt>
                <c:pt idx="172">
                  <c:v>2687.5</c:v>
                </c:pt>
                <c:pt idx="173">
                  <c:v>2703.13</c:v>
                </c:pt>
                <c:pt idx="174">
                  <c:v>2718.75</c:v>
                </c:pt>
                <c:pt idx="175">
                  <c:v>2734.38</c:v>
                </c:pt>
                <c:pt idx="176">
                  <c:v>2750</c:v>
                </c:pt>
                <c:pt idx="177">
                  <c:v>2765.63</c:v>
                </c:pt>
                <c:pt idx="178">
                  <c:v>2781.25</c:v>
                </c:pt>
                <c:pt idx="179">
                  <c:v>2796.88</c:v>
                </c:pt>
                <c:pt idx="180">
                  <c:v>2812.5</c:v>
                </c:pt>
                <c:pt idx="181">
                  <c:v>2828.13</c:v>
                </c:pt>
                <c:pt idx="182">
                  <c:v>2843.75</c:v>
                </c:pt>
                <c:pt idx="183">
                  <c:v>2859.38</c:v>
                </c:pt>
                <c:pt idx="184">
                  <c:v>2875</c:v>
                </c:pt>
                <c:pt idx="185">
                  <c:v>2890.63</c:v>
                </c:pt>
                <c:pt idx="186">
                  <c:v>2906.25</c:v>
                </c:pt>
                <c:pt idx="187">
                  <c:v>2921.88</c:v>
                </c:pt>
                <c:pt idx="188">
                  <c:v>2937.5</c:v>
                </c:pt>
                <c:pt idx="189">
                  <c:v>2953.13</c:v>
                </c:pt>
                <c:pt idx="190">
                  <c:v>2968.75</c:v>
                </c:pt>
                <c:pt idx="191">
                  <c:v>2984.38</c:v>
                </c:pt>
                <c:pt idx="192">
                  <c:v>3000</c:v>
                </c:pt>
                <c:pt idx="193">
                  <c:v>3015.63</c:v>
                </c:pt>
                <c:pt idx="194">
                  <c:v>3031.25</c:v>
                </c:pt>
                <c:pt idx="195">
                  <c:v>3046.88</c:v>
                </c:pt>
                <c:pt idx="196">
                  <c:v>3062.5</c:v>
                </c:pt>
                <c:pt idx="197">
                  <c:v>3078.13</c:v>
                </c:pt>
                <c:pt idx="198">
                  <c:v>3093.75</c:v>
                </c:pt>
                <c:pt idx="199">
                  <c:v>3109.38</c:v>
                </c:pt>
                <c:pt idx="200">
                  <c:v>3125</c:v>
                </c:pt>
                <c:pt idx="201">
                  <c:v>3140.63</c:v>
                </c:pt>
                <c:pt idx="202">
                  <c:v>3156.25</c:v>
                </c:pt>
                <c:pt idx="203">
                  <c:v>3171.88</c:v>
                </c:pt>
                <c:pt idx="204">
                  <c:v>3187.5</c:v>
                </c:pt>
                <c:pt idx="205">
                  <c:v>3203.13</c:v>
                </c:pt>
                <c:pt idx="206">
                  <c:v>3218.75</c:v>
                </c:pt>
                <c:pt idx="207">
                  <c:v>3234.38</c:v>
                </c:pt>
                <c:pt idx="208">
                  <c:v>3250</c:v>
                </c:pt>
                <c:pt idx="209">
                  <c:v>3265.63</c:v>
                </c:pt>
                <c:pt idx="210">
                  <c:v>3281.25</c:v>
                </c:pt>
                <c:pt idx="211">
                  <c:v>3296.88</c:v>
                </c:pt>
                <c:pt idx="212">
                  <c:v>3312.5</c:v>
                </c:pt>
                <c:pt idx="213">
                  <c:v>3328.13</c:v>
                </c:pt>
                <c:pt idx="214">
                  <c:v>3343.75</c:v>
                </c:pt>
                <c:pt idx="215">
                  <c:v>3359.38</c:v>
                </c:pt>
                <c:pt idx="216">
                  <c:v>3375</c:v>
                </c:pt>
                <c:pt idx="217">
                  <c:v>3390.63</c:v>
                </c:pt>
                <c:pt idx="218">
                  <c:v>3406.25</c:v>
                </c:pt>
                <c:pt idx="219">
                  <c:v>3421.88</c:v>
                </c:pt>
                <c:pt idx="220">
                  <c:v>3437.5</c:v>
                </c:pt>
                <c:pt idx="221">
                  <c:v>3453.13</c:v>
                </c:pt>
                <c:pt idx="222">
                  <c:v>3468.75</c:v>
                </c:pt>
                <c:pt idx="223">
                  <c:v>3484.38</c:v>
                </c:pt>
                <c:pt idx="224">
                  <c:v>3500</c:v>
                </c:pt>
                <c:pt idx="225">
                  <c:v>3515.63</c:v>
                </c:pt>
                <c:pt idx="226">
                  <c:v>3531.25</c:v>
                </c:pt>
                <c:pt idx="227">
                  <c:v>3546.88</c:v>
                </c:pt>
                <c:pt idx="228">
                  <c:v>3562.5</c:v>
                </c:pt>
                <c:pt idx="229">
                  <c:v>3578.13</c:v>
                </c:pt>
                <c:pt idx="230">
                  <c:v>3593.75</c:v>
                </c:pt>
                <c:pt idx="231">
                  <c:v>3609.38</c:v>
                </c:pt>
                <c:pt idx="232">
                  <c:v>3625</c:v>
                </c:pt>
                <c:pt idx="233">
                  <c:v>3640.63</c:v>
                </c:pt>
                <c:pt idx="234">
                  <c:v>3656.25</c:v>
                </c:pt>
                <c:pt idx="235">
                  <c:v>3671.88</c:v>
                </c:pt>
                <c:pt idx="236">
                  <c:v>3687.5</c:v>
                </c:pt>
                <c:pt idx="237">
                  <c:v>3703.13</c:v>
                </c:pt>
                <c:pt idx="238">
                  <c:v>3718.75</c:v>
                </c:pt>
                <c:pt idx="239">
                  <c:v>3734.38</c:v>
                </c:pt>
                <c:pt idx="240">
                  <c:v>3750</c:v>
                </c:pt>
                <c:pt idx="241">
                  <c:v>3765.63</c:v>
                </c:pt>
                <c:pt idx="242">
                  <c:v>3781.25</c:v>
                </c:pt>
                <c:pt idx="243">
                  <c:v>3796.88</c:v>
                </c:pt>
                <c:pt idx="244">
                  <c:v>3812.5</c:v>
                </c:pt>
                <c:pt idx="245">
                  <c:v>3828.13</c:v>
                </c:pt>
                <c:pt idx="246">
                  <c:v>3843.75</c:v>
                </c:pt>
                <c:pt idx="247">
                  <c:v>3859.38</c:v>
                </c:pt>
                <c:pt idx="248">
                  <c:v>3875</c:v>
                </c:pt>
                <c:pt idx="249">
                  <c:v>3890.63</c:v>
                </c:pt>
                <c:pt idx="250">
                  <c:v>3906.25</c:v>
                </c:pt>
                <c:pt idx="251">
                  <c:v>3921.88</c:v>
                </c:pt>
                <c:pt idx="252">
                  <c:v>3937.5</c:v>
                </c:pt>
                <c:pt idx="253">
                  <c:v>3953.13</c:v>
                </c:pt>
                <c:pt idx="254">
                  <c:v>3968.75</c:v>
                </c:pt>
                <c:pt idx="255">
                  <c:v>3984.38</c:v>
                </c:pt>
                <c:pt idx="256">
                  <c:v>4000</c:v>
                </c:pt>
                <c:pt idx="257">
                  <c:v>4015.63</c:v>
                </c:pt>
                <c:pt idx="258">
                  <c:v>4031.25</c:v>
                </c:pt>
                <c:pt idx="259">
                  <c:v>4046.88</c:v>
                </c:pt>
                <c:pt idx="260">
                  <c:v>4062.5</c:v>
                </c:pt>
                <c:pt idx="261">
                  <c:v>4078.13</c:v>
                </c:pt>
                <c:pt idx="262">
                  <c:v>4093.75</c:v>
                </c:pt>
                <c:pt idx="263">
                  <c:v>4109.38</c:v>
                </c:pt>
                <c:pt idx="264">
                  <c:v>4125</c:v>
                </c:pt>
                <c:pt idx="265">
                  <c:v>4140.63</c:v>
                </c:pt>
                <c:pt idx="266">
                  <c:v>4156.25</c:v>
                </c:pt>
                <c:pt idx="267">
                  <c:v>4171.88</c:v>
                </c:pt>
                <c:pt idx="268">
                  <c:v>4187.5</c:v>
                </c:pt>
                <c:pt idx="269">
                  <c:v>4203.13</c:v>
                </c:pt>
                <c:pt idx="270">
                  <c:v>4218.75</c:v>
                </c:pt>
                <c:pt idx="271">
                  <c:v>4234.38</c:v>
                </c:pt>
                <c:pt idx="272">
                  <c:v>4250</c:v>
                </c:pt>
                <c:pt idx="273">
                  <c:v>4265.63</c:v>
                </c:pt>
                <c:pt idx="274">
                  <c:v>4281.25</c:v>
                </c:pt>
                <c:pt idx="275">
                  <c:v>4296.88</c:v>
                </c:pt>
                <c:pt idx="276">
                  <c:v>4312.5</c:v>
                </c:pt>
                <c:pt idx="277">
                  <c:v>4328.13</c:v>
                </c:pt>
                <c:pt idx="278">
                  <c:v>4343.75</c:v>
                </c:pt>
                <c:pt idx="279">
                  <c:v>4359.38</c:v>
                </c:pt>
                <c:pt idx="280">
                  <c:v>4375</c:v>
                </c:pt>
                <c:pt idx="281">
                  <c:v>4390.63</c:v>
                </c:pt>
                <c:pt idx="282">
                  <c:v>4406.25</c:v>
                </c:pt>
                <c:pt idx="283">
                  <c:v>4421.88</c:v>
                </c:pt>
                <c:pt idx="284">
                  <c:v>4437.5</c:v>
                </c:pt>
                <c:pt idx="285">
                  <c:v>4453.13</c:v>
                </c:pt>
                <c:pt idx="286">
                  <c:v>4468.75</c:v>
                </c:pt>
                <c:pt idx="287">
                  <c:v>4484.38</c:v>
                </c:pt>
                <c:pt idx="288">
                  <c:v>4500</c:v>
                </c:pt>
                <c:pt idx="289">
                  <c:v>4515.63</c:v>
                </c:pt>
                <c:pt idx="290">
                  <c:v>4531.25</c:v>
                </c:pt>
                <c:pt idx="291">
                  <c:v>4546.88</c:v>
                </c:pt>
                <c:pt idx="292">
                  <c:v>4562.5</c:v>
                </c:pt>
                <c:pt idx="293">
                  <c:v>4578.13</c:v>
                </c:pt>
                <c:pt idx="294">
                  <c:v>4593.75</c:v>
                </c:pt>
                <c:pt idx="295">
                  <c:v>4609.38</c:v>
                </c:pt>
                <c:pt idx="296">
                  <c:v>4625</c:v>
                </c:pt>
                <c:pt idx="297">
                  <c:v>4640.63</c:v>
                </c:pt>
                <c:pt idx="298">
                  <c:v>4656.25</c:v>
                </c:pt>
                <c:pt idx="299">
                  <c:v>4671.88</c:v>
                </c:pt>
                <c:pt idx="300">
                  <c:v>4687.5</c:v>
                </c:pt>
                <c:pt idx="301">
                  <c:v>4703.13</c:v>
                </c:pt>
                <c:pt idx="302">
                  <c:v>4718.75</c:v>
                </c:pt>
                <c:pt idx="303">
                  <c:v>4734.38</c:v>
                </c:pt>
                <c:pt idx="304">
                  <c:v>4750</c:v>
                </c:pt>
                <c:pt idx="305">
                  <c:v>4765.63</c:v>
                </c:pt>
                <c:pt idx="306">
                  <c:v>4781.25</c:v>
                </c:pt>
                <c:pt idx="307">
                  <c:v>4796.88</c:v>
                </c:pt>
                <c:pt idx="308">
                  <c:v>4812.5</c:v>
                </c:pt>
                <c:pt idx="309">
                  <c:v>4828.13</c:v>
                </c:pt>
                <c:pt idx="310">
                  <c:v>4843.75</c:v>
                </c:pt>
                <c:pt idx="311">
                  <c:v>4859.38</c:v>
                </c:pt>
                <c:pt idx="312">
                  <c:v>4875</c:v>
                </c:pt>
                <c:pt idx="313">
                  <c:v>4890.63</c:v>
                </c:pt>
                <c:pt idx="314">
                  <c:v>4906.25</c:v>
                </c:pt>
                <c:pt idx="315">
                  <c:v>4921.88</c:v>
                </c:pt>
                <c:pt idx="316">
                  <c:v>4937.5</c:v>
                </c:pt>
                <c:pt idx="317">
                  <c:v>4953.13</c:v>
                </c:pt>
                <c:pt idx="318">
                  <c:v>4968.75</c:v>
                </c:pt>
                <c:pt idx="319">
                  <c:v>4984.38</c:v>
                </c:pt>
                <c:pt idx="320">
                  <c:v>5000</c:v>
                </c:pt>
                <c:pt idx="321">
                  <c:v>5015.63</c:v>
                </c:pt>
                <c:pt idx="322">
                  <c:v>5031.25</c:v>
                </c:pt>
                <c:pt idx="323">
                  <c:v>5046.88</c:v>
                </c:pt>
                <c:pt idx="324">
                  <c:v>5062.5</c:v>
                </c:pt>
                <c:pt idx="325">
                  <c:v>5078.13</c:v>
                </c:pt>
                <c:pt idx="326">
                  <c:v>5093.75</c:v>
                </c:pt>
                <c:pt idx="327">
                  <c:v>5109.38</c:v>
                </c:pt>
                <c:pt idx="328">
                  <c:v>5125</c:v>
                </c:pt>
                <c:pt idx="329">
                  <c:v>5140.63</c:v>
                </c:pt>
                <c:pt idx="330">
                  <c:v>5156.25</c:v>
                </c:pt>
                <c:pt idx="331">
                  <c:v>5171.88</c:v>
                </c:pt>
                <c:pt idx="332">
                  <c:v>5187.5</c:v>
                </c:pt>
                <c:pt idx="333">
                  <c:v>5203.13</c:v>
                </c:pt>
                <c:pt idx="334">
                  <c:v>5218.75</c:v>
                </c:pt>
                <c:pt idx="335">
                  <c:v>5234.38</c:v>
                </c:pt>
                <c:pt idx="336">
                  <c:v>5250</c:v>
                </c:pt>
                <c:pt idx="337">
                  <c:v>5265.63</c:v>
                </c:pt>
                <c:pt idx="338">
                  <c:v>5281.25</c:v>
                </c:pt>
                <c:pt idx="339">
                  <c:v>5296.88</c:v>
                </c:pt>
                <c:pt idx="340">
                  <c:v>5312.5</c:v>
                </c:pt>
                <c:pt idx="341">
                  <c:v>5328.13</c:v>
                </c:pt>
                <c:pt idx="342">
                  <c:v>5343.75</c:v>
                </c:pt>
                <c:pt idx="343">
                  <c:v>5359.38</c:v>
                </c:pt>
                <c:pt idx="344">
                  <c:v>5375</c:v>
                </c:pt>
                <c:pt idx="345">
                  <c:v>5390.63</c:v>
                </c:pt>
                <c:pt idx="346">
                  <c:v>5406.25</c:v>
                </c:pt>
                <c:pt idx="347">
                  <c:v>5421.88</c:v>
                </c:pt>
                <c:pt idx="348">
                  <c:v>5437.5</c:v>
                </c:pt>
                <c:pt idx="349">
                  <c:v>5453.13</c:v>
                </c:pt>
                <c:pt idx="350">
                  <c:v>5468.75</c:v>
                </c:pt>
                <c:pt idx="351">
                  <c:v>5484.38</c:v>
                </c:pt>
                <c:pt idx="352">
                  <c:v>5500</c:v>
                </c:pt>
                <c:pt idx="353">
                  <c:v>5515.63</c:v>
                </c:pt>
                <c:pt idx="354">
                  <c:v>5531.25</c:v>
                </c:pt>
                <c:pt idx="355">
                  <c:v>5546.88</c:v>
                </c:pt>
                <c:pt idx="356">
                  <c:v>5562.5</c:v>
                </c:pt>
                <c:pt idx="357">
                  <c:v>5578.13</c:v>
                </c:pt>
                <c:pt idx="358">
                  <c:v>5593.75</c:v>
                </c:pt>
                <c:pt idx="359">
                  <c:v>5609.38</c:v>
                </c:pt>
                <c:pt idx="360">
                  <c:v>5625</c:v>
                </c:pt>
                <c:pt idx="361">
                  <c:v>5640.63</c:v>
                </c:pt>
                <c:pt idx="362">
                  <c:v>5656.25</c:v>
                </c:pt>
                <c:pt idx="363">
                  <c:v>5671.88</c:v>
                </c:pt>
                <c:pt idx="364">
                  <c:v>5687.5</c:v>
                </c:pt>
                <c:pt idx="365">
                  <c:v>5703.13</c:v>
                </c:pt>
                <c:pt idx="366">
                  <c:v>5718.75</c:v>
                </c:pt>
                <c:pt idx="367">
                  <c:v>5734.38</c:v>
                </c:pt>
                <c:pt idx="368">
                  <c:v>5750</c:v>
                </c:pt>
                <c:pt idx="369">
                  <c:v>5765.63</c:v>
                </c:pt>
                <c:pt idx="370">
                  <c:v>5781.25</c:v>
                </c:pt>
                <c:pt idx="371">
                  <c:v>5796.88</c:v>
                </c:pt>
                <c:pt idx="372">
                  <c:v>5812.5</c:v>
                </c:pt>
                <c:pt idx="373">
                  <c:v>5828.13</c:v>
                </c:pt>
                <c:pt idx="374">
                  <c:v>5843.75</c:v>
                </c:pt>
                <c:pt idx="375">
                  <c:v>5859.38</c:v>
                </c:pt>
                <c:pt idx="376">
                  <c:v>5875</c:v>
                </c:pt>
                <c:pt idx="377">
                  <c:v>5890.63</c:v>
                </c:pt>
                <c:pt idx="378">
                  <c:v>5906.25</c:v>
                </c:pt>
                <c:pt idx="379">
                  <c:v>5921.88</c:v>
                </c:pt>
                <c:pt idx="380">
                  <c:v>5937.5</c:v>
                </c:pt>
                <c:pt idx="381">
                  <c:v>5953.13</c:v>
                </c:pt>
                <c:pt idx="382">
                  <c:v>5968.75</c:v>
                </c:pt>
                <c:pt idx="383">
                  <c:v>5984.38</c:v>
                </c:pt>
                <c:pt idx="384">
                  <c:v>6000</c:v>
                </c:pt>
                <c:pt idx="385">
                  <c:v>6015.63</c:v>
                </c:pt>
                <c:pt idx="386">
                  <c:v>6031.25</c:v>
                </c:pt>
                <c:pt idx="387">
                  <c:v>6046.88</c:v>
                </c:pt>
                <c:pt idx="388">
                  <c:v>6062.5</c:v>
                </c:pt>
                <c:pt idx="389">
                  <c:v>6078.13</c:v>
                </c:pt>
                <c:pt idx="390">
                  <c:v>6093.75</c:v>
                </c:pt>
                <c:pt idx="391">
                  <c:v>6109.38</c:v>
                </c:pt>
                <c:pt idx="392">
                  <c:v>6125</c:v>
                </c:pt>
                <c:pt idx="393">
                  <c:v>6140.63</c:v>
                </c:pt>
                <c:pt idx="394">
                  <c:v>6156.25</c:v>
                </c:pt>
                <c:pt idx="395">
                  <c:v>6171.88</c:v>
                </c:pt>
                <c:pt idx="396">
                  <c:v>6187.5</c:v>
                </c:pt>
                <c:pt idx="397">
                  <c:v>6203.13</c:v>
                </c:pt>
                <c:pt idx="398">
                  <c:v>6218.75</c:v>
                </c:pt>
                <c:pt idx="399">
                  <c:v>6234.38</c:v>
                </c:pt>
                <c:pt idx="400">
                  <c:v>6250</c:v>
                </c:pt>
                <c:pt idx="401">
                  <c:v>6265.63</c:v>
                </c:pt>
                <c:pt idx="402">
                  <c:v>6281.25</c:v>
                </c:pt>
                <c:pt idx="403">
                  <c:v>6296.88</c:v>
                </c:pt>
                <c:pt idx="404">
                  <c:v>6312.5</c:v>
                </c:pt>
                <c:pt idx="405">
                  <c:v>6328.13</c:v>
                </c:pt>
                <c:pt idx="406">
                  <c:v>6343.75</c:v>
                </c:pt>
                <c:pt idx="407">
                  <c:v>6359.38</c:v>
                </c:pt>
                <c:pt idx="408">
                  <c:v>6375</c:v>
                </c:pt>
                <c:pt idx="409">
                  <c:v>6390.63</c:v>
                </c:pt>
                <c:pt idx="410">
                  <c:v>6406.25</c:v>
                </c:pt>
                <c:pt idx="411">
                  <c:v>6421.88</c:v>
                </c:pt>
                <c:pt idx="412">
                  <c:v>6437.5</c:v>
                </c:pt>
                <c:pt idx="413">
                  <c:v>6453.13</c:v>
                </c:pt>
                <c:pt idx="414">
                  <c:v>6468.75</c:v>
                </c:pt>
                <c:pt idx="415">
                  <c:v>6484.38</c:v>
                </c:pt>
                <c:pt idx="416">
                  <c:v>6500</c:v>
                </c:pt>
                <c:pt idx="417">
                  <c:v>6515.63</c:v>
                </c:pt>
                <c:pt idx="418">
                  <c:v>6531.25</c:v>
                </c:pt>
                <c:pt idx="419">
                  <c:v>6546.88</c:v>
                </c:pt>
                <c:pt idx="420">
                  <c:v>6562.5</c:v>
                </c:pt>
                <c:pt idx="421">
                  <c:v>6578.13</c:v>
                </c:pt>
                <c:pt idx="422">
                  <c:v>6593.75</c:v>
                </c:pt>
                <c:pt idx="423">
                  <c:v>6609.38</c:v>
                </c:pt>
                <c:pt idx="424">
                  <c:v>6625</c:v>
                </c:pt>
                <c:pt idx="425">
                  <c:v>6640.63</c:v>
                </c:pt>
                <c:pt idx="426">
                  <c:v>6656.25</c:v>
                </c:pt>
                <c:pt idx="427">
                  <c:v>6671.88</c:v>
                </c:pt>
                <c:pt idx="428">
                  <c:v>6687.5</c:v>
                </c:pt>
                <c:pt idx="429">
                  <c:v>6703.13</c:v>
                </c:pt>
                <c:pt idx="430">
                  <c:v>6718.75</c:v>
                </c:pt>
                <c:pt idx="431">
                  <c:v>6734.38</c:v>
                </c:pt>
                <c:pt idx="432">
                  <c:v>6750</c:v>
                </c:pt>
                <c:pt idx="433">
                  <c:v>6765.63</c:v>
                </c:pt>
                <c:pt idx="434">
                  <c:v>6781.25</c:v>
                </c:pt>
                <c:pt idx="435">
                  <c:v>6796.88</c:v>
                </c:pt>
                <c:pt idx="436">
                  <c:v>6812.5</c:v>
                </c:pt>
                <c:pt idx="437">
                  <c:v>6828.13</c:v>
                </c:pt>
                <c:pt idx="438">
                  <c:v>6843.75</c:v>
                </c:pt>
                <c:pt idx="439">
                  <c:v>6859.38</c:v>
                </c:pt>
                <c:pt idx="440">
                  <c:v>6875</c:v>
                </c:pt>
                <c:pt idx="441">
                  <c:v>6890.63</c:v>
                </c:pt>
                <c:pt idx="442">
                  <c:v>6906.25</c:v>
                </c:pt>
                <c:pt idx="443">
                  <c:v>6921.88</c:v>
                </c:pt>
                <c:pt idx="444">
                  <c:v>6937.5</c:v>
                </c:pt>
                <c:pt idx="445">
                  <c:v>6953.13</c:v>
                </c:pt>
                <c:pt idx="446">
                  <c:v>6968.75</c:v>
                </c:pt>
                <c:pt idx="447">
                  <c:v>6984.38</c:v>
                </c:pt>
                <c:pt idx="448">
                  <c:v>7000</c:v>
                </c:pt>
                <c:pt idx="449">
                  <c:v>7015.63</c:v>
                </c:pt>
                <c:pt idx="450">
                  <c:v>7031.25</c:v>
                </c:pt>
                <c:pt idx="451">
                  <c:v>7046.88</c:v>
                </c:pt>
                <c:pt idx="452">
                  <c:v>7062.5</c:v>
                </c:pt>
                <c:pt idx="453">
                  <c:v>7078.13</c:v>
                </c:pt>
                <c:pt idx="454">
                  <c:v>7093.75</c:v>
                </c:pt>
                <c:pt idx="455">
                  <c:v>7109.38</c:v>
                </c:pt>
                <c:pt idx="456">
                  <c:v>7125</c:v>
                </c:pt>
                <c:pt idx="457">
                  <c:v>7140.63</c:v>
                </c:pt>
                <c:pt idx="458">
                  <c:v>7156.25</c:v>
                </c:pt>
                <c:pt idx="459">
                  <c:v>7171.88</c:v>
                </c:pt>
                <c:pt idx="460">
                  <c:v>7187.5</c:v>
                </c:pt>
                <c:pt idx="461">
                  <c:v>7203.13</c:v>
                </c:pt>
                <c:pt idx="462">
                  <c:v>7218.75</c:v>
                </c:pt>
                <c:pt idx="463">
                  <c:v>7234.38</c:v>
                </c:pt>
                <c:pt idx="464">
                  <c:v>7250</c:v>
                </c:pt>
                <c:pt idx="465">
                  <c:v>7265.63</c:v>
                </c:pt>
                <c:pt idx="466">
                  <c:v>7281.25</c:v>
                </c:pt>
                <c:pt idx="467">
                  <c:v>7296.88</c:v>
                </c:pt>
                <c:pt idx="468">
                  <c:v>7312.5</c:v>
                </c:pt>
                <c:pt idx="469">
                  <c:v>7328.13</c:v>
                </c:pt>
                <c:pt idx="470">
                  <c:v>7343.75</c:v>
                </c:pt>
                <c:pt idx="471">
                  <c:v>7359.38</c:v>
                </c:pt>
                <c:pt idx="472">
                  <c:v>7375</c:v>
                </c:pt>
                <c:pt idx="473">
                  <c:v>7390.63</c:v>
                </c:pt>
                <c:pt idx="474">
                  <c:v>7406.25</c:v>
                </c:pt>
                <c:pt idx="475">
                  <c:v>7421.88</c:v>
                </c:pt>
                <c:pt idx="476">
                  <c:v>7437.5</c:v>
                </c:pt>
                <c:pt idx="477">
                  <c:v>7453.13</c:v>
                </c:pt>
                <c:pt idx="478">
                  <c:v>7468.75</c:v>
                </c:pt>
                <c:pt idx="479">
                  <c:v>7484.38</c:v>
                </c:pt>
                <c:pt idx="480">
                  <c:v>7500</c:v>
                </c:pt>
                <c:pt idx="481">
                  <c:v>7515.63</c:v>
                </c:pt>
                <c:pt idx="482">
                  <c:v>7531.25</c:v>
                </c:pt>
                <c:pt idx="483">
                  <c:v>7546.88</c:v>
                </c:pt>
                <c:pt idx="484">
                  <c:v>7562.5</c:v>
                </c:pt>
                <c:pt idx="485">
                  <c:v>7578.13</c:v>
                </c:pt>
                <c:pt idx="486">
                  <c:v>7593.75</c:v>
                </c:pt>
                <c:pt idx="487">
                  <c:v>7609.38</c:v>
                </c:pt>
                <c:pt idx="488">
                  <c:v>7625</c:v>
                </c:pt>
                <c:pt idx="489">
                  <c:v>7640.63</c:v>
                </c:pt>
                <c:pt idx="490">
                  <c:v>7656.25</c:v>
                </c:pt>
                <c:pt idx="491">
                  <c:v>7671.88</c:v>
                </c:pt>
                <c:pt idx="492">
                  <c:v>7687.5</c:v>
                </c:pt>
                <c:pt idx="493">
                  <c:v>7703.13</c:v>
                </c:pt>
                <c:pt idx="494">
                  <c:v>7718.75</c:v>
                </c:pt>
                <c:pt idx="495">
                  <c:v>7734.38</c:v>
                </c:pt>
                <c:pt idx="496">
                  <c:v>7750</c:v>
                </c:pt>
                <c:pt idx="497">
                  <c:v>7765.63</c:v>
                </c:pt>
                <c:pt idx="498">
                  <c:v>7781.25</c:v>
                </c:pt>
                <c:pt idx="499">
                  <c:v>7796.88</c:v>
                </c:pt>
                <c:pt idx="500">
                  <c:v>7812.5</c:v>
                </c:pt>
                <c:pt idx="501">
                  <c:v>7828.13</c:v>
                </c:pt>
                <c:pt idx="502">
                  <c:v>7843.75</c:v>
                </c:pt>
                <c:pt idx="503">
                  <c:v>7859.38</c:v>
                </c:pt>
                <c:pt idx="504">
                  <c:v>7875</c:v>
                </c:pt>
                <c:pt idx="505">
                  <c:v>7890.63</c:v>
                </c:pt>
                <c:pt idx="506">
                  <c:v>7906.25</c:v>
                </c:pt>
                <c:pt idx="507">
                  <c:v>7921.88</c:v>
                </c:pt>
                <c:pt idx="508">
                  <c:v>7937.5</c:v>
                </c:pt>
                <c:pt idx="509">
                  <c:v>7953.13</c:v>
                </c:pt>
                <c:pt idx="510">
                  <c:v>7968.75</c:v>
                </c:pt>
                <c:pt idx="511">
                  <c:v>7984.38</c:v>
                </c:pt>
              </c:numCache>
            </c:numRef>
          </c:xVal>
          <c:yVal>
            <c:numRef>
              <c:f>'100dB'!$B$2:$B$513</c:f>
              <c:numCache>
                <c:formatCode>General</c:formatCode>
                <c:ptCount val="512"/>
                <c:pt idx="0">
                  <c:v>-65.430000000000007</c:v>
                </c:pt>
                <c:pt idx="1">
                  <c:v>-68.75</c:v>
                </c:pt>
                <c:pt idx="2">
                  <c:v>-79.25</c:v>
                </c:pt>
                <c:pt idx="3">
                  <c:v>-91.27</c:v>
                </c:pt>
                <c:pt idx="4">
                  <c:v>-91.45</c:v>
                </c:pt>
                <c:pt idx="5">
                  <c:v>-91.19</c:v>
                </c:pt>
                <c:pt idx="6">
                  <c:v>-90.67</c:v>
                </c:pt>
                <c:pt idx="7">
                  <c:v>-88.74</c:v>
                </c:pt>
                <c:pt idx="8">
                  <c:v>-80.33</c:v>
                </c:pt>
                <c:pt idx="9">
                  <c:v>-71.19</c:v>
                </c:pt>
                <c:pt idx="10">
                  <c:v>-66.02</c:v>
                </c:pt>
                <c:pt idx="11">
                  <c:v>-62.54</c:v>
                </c:pt>
                <c:pt idx="12">
                  <c:v>-59.46</c:v>
                </c:pt>
                <c:pt idx="13">
                  <c:v>-58.14</c:v>
                </c:pt>
                <c:pt idx="14">
                  <c:v>-59.13</c:v>
                </c:pt>
                <c:pt idx="15">
                  <c:v>-59.71</c:v>
                </c:pt>
                <c:pt idx="16">
                  <c:v>-55.2</c:v>
                </c:pt>
                <c:pt idx="17">
                  <c:v>-52.42</c:v>
                </c:pt>
                <c:pt idx="18">
                  <c:v>-52.46</c:v>
                </c:pt>
                <c:pt idx="19">
                  <c:v>-53.62</c:v>
                </c:pt>
                <c:pt idx="20">
                  <c:v>-53.15</c:v>
                </c:pt>
                <c:pt idx="21">
                  <c:v>-52.33</c:v>
                </c:pt>
                <c:pt idx="22">
                  <c:v>-54.39</c:v>
                </c:pt>
                <c:pt idx="23">
                  <c:v>-54.43</c:v>
                </c:pt>
                <c:pt idx="24">
                  <c:v>-51.41</c:v>
                </c:pt>
                <c:pt idx="25">
                  <c:v>-49.89</c:v>
                </c:pt>
                <c:pt idx="26">
                  <c:v>-51.51</c:v>
                </c:pt>
                <c:pt idx="27">
                  <c:v>-52.74</c:v>
                </c:pt>
                <c:pt idx="28">
                  <c:v>-49.18</c:v>
                </c:pt>
                <c:pt idx="29">
                  <c:v>-47.29</c:v>
                </c:pt>
                <c:pt idx="30">
                  <c:v>-42.09</c:v>
                </c:pt>
                <c:pt idx="31">
                  <c:v>-35.979999999999997</c:v>
                </c:pt>
                <c:pt idx="32">
                  <c:v>-34.33</c:v>
                </c:pt>
                <c:pt idx="33">
                  <c:v>-35.82</c:v>
                </c:pt>
                <c:pt idx="34">
                  <c:v>-38.119999999999997</c:v>
                </c:pt>
                <c:pt idx="35">
                  <c:v>-42.73</c:v>
                </c:pt>
                <c:pt idx="36">
                  <c:v>-45.13</c:v>
                </c:pt>
                <c:pt idx="37">
                  <c:v>-42.28</c:v>
                </c:pt>
                <c:pt idx="38">
                  <c:v>-41.33</c:v>
                </c:pt>
                <c:pt idx="39">
                  <c:v>-41.09</c:v>
                </c:pt>
                <c:pt idx="40">
                  <c:v>-40.61</c:v>
                </c:pt>
                <c:pt idx="41">
                  <c:v>-41.12</c:v>
                </c:pt>
                <c:pt idx="42">
                  <c:v>-41.35</c:v>
                </c:pt>
                <c:pt idx="43">
                  <c:v>-43.35</c:v>
                </c:pt>
                <c:pt idx="44">
                  <c:v>-46.58</c:v>
                </c:pt>
                <c:pt idx="45">
                  <c:v>-47.67</c:v>
                </c:pt>
                <c:pt idx="46">
                  <c:v>-49.21</c:v>
                </c:pt>
                <c:pt idx="47">
                  <c:v>-50</c:v>
                </c:pt>
                <c:pt idx="48">
                  <c:v>-50.82</c:v>
                </c:pt>
                <c:pt idx="49">
                  <c:v>-51.38</c:v>
                </c:pt>
                <c:pt idx="50">
                  <c:v>-49.99</c:v>
                </c:pt>
                <c:pt idx="51">
                  <c:v>-49.64</c:v>
                </c:pt>
                <c:pt idx="52">
                  <c:v>-50.79</c:v>
                </c:pt>
                <c:pt idx="53">
                  <c:v>-51.5</c:v>
                </c:pt>
                <c:pt idx="54">
                  <c:v>-52.8</c:v>
                </c:pt>
                <c:pt idx="55">
                  <c:v>-55.34</c:v>
                </c:pt>
                <c:pt idx="56">
                  <c:v>-55.58</c:v>
                </c:pt>
                <c:pt idx="57">
                  <c:v>-53.77</c:v>
                </c:pt>
                <c:pt idx="58">
                  <c:v>-51.64</c:v>
                </c:pt>
                <c:pt idx="59">
                  <c:v>-50.15</c:v>
                </c:pt>
                <c:pt idx="60">
                  <c:v>-50.86</c:v>
                </c:pt>
                <c:pt idx="61">
                  <c:v>-51.78</c:v>
                </c:pt>
                <c:pt idx="62">
                  <c:v>-51.72</c:v>
                </c:pt>
                <c:pt idx="63">
                  <c:v>-53.57</c:v>
                </c:pt>
                <c:pt idx="64">
                  <c:v>-54.93</c:v>
                </c:pt>
                <c:pt idx="65">
                  <c:v>-52.82</c:v>
                </c:pt>
                <c:pt idx="66">
                  <c:v>-50.46</c:v>
                </c:pt>
                <c:pt idx="67">
                  <c:v>-50.63</c:v>
                </c:pt>
                <c:pt idx="68">
                  <c:v>-53.75</c:v>
                </c:pt>
                <c:pt idx="69">
                  <c:v>-55.98</c:v>
                </c:pt>
                <c:pt idx="70">
                  <c:v>-54.62</c:v>
                </c:pt>
                <c:pt idx="71">
                  <c:v>-54.14</c:v>
                </c:pt>
                <c:pt idx="72">
                  <c:v>-55.19</c:v>
                </c:pt>
                <c:pt idx="73">
                  <c:v>-53.98</c:v>
                </c:pt>
                <c:pt idx="74">
                  <c:v>-50.25</c:v>
                </c:pt>
                <c:pt idx="75">
                  <c:v>-47.55</c:v>
                </c:pt>
                <c:pt idx="76">
                  <c:v>-48.05</c:v>
                </c:pt>
                <c:pt idx="77">
                  <c:v>-51.08</c:v>
                </c:pt>
                <c:pt idx="78">
                  <c:v>-55.33</c:v>
                </c:pt>
                <c:pt idx="79">
                  <c:v>-58.92</c:v>
                </c:pt>
                <c:pt idx="80">
                  <c:v>-56.93</c:v>
                </c:pt>
                <c:pt idx="81">
                  <c:v>-53.53</c:v>
                </c:pt>
                <c:pt idx="82">
                  <c:v>-51.9</c:v>
                </c:pt>
                <c:pt idx="83">
                  <c:v>-52.39</c:v>
                </c:pt>
                <c:pt idx="84">
                  <c:v>-54.25</c:v>
                </c:pt>
                <c:pt idx="85">
                  <c:v>-56.99</c:v>
                </c:pt>
                <c:pt idx="86">
                  <c:v>-57.24</c:v>
                </c:pt>
                <c:pt idx="87">
                  <c:v>-53.97</c:v>
                </c:pt>
                <c:pt idx="88">
                  <c:v>-52.88</c:v>
                </c:pt>
                <c:pt idx="89">
                  <c:v>-53.93</c:v>
                </c:pt>
                <c:pt idx="90">
                  <c:v>-54.91</c:v>
                </c:pt>
                <c:pt idx="91">
                  <c:v>-54.22</c:v>
                </c:pt>
                <c:pt idx="92">
                  <c:v>-51.69</c:v>
                </c:pt>
                <c:pt idx="93">
                  <c:v>-47.32</c:v>
                </c:pt>
                <c:pt idx="94">
                  <c:v>-44.71</c:v>
                </c:pt>
                <c:pt idx="95">
                  <c:v>-43.8</c:v>
                </c:pt>
                <c:pt idx="96">
                  <c:v>-44.17</c:v>
                </c:pt>
                <c:pt idx="97">
                  <c:v>-45.05</c:v>
                </c:pt>
                <c:pt idx="98">
                  <c:v>-45.36</c:v>
                </c:pt>
                <c:pt idx="99">
                  <c:v>-45.45</c:v>
                </c:pt>
                <c:pt idx="100">
                  <c:v>-46.13</c:v>
                </c:pt>
                <c:pt idx="101">
                  <c:v>-47.83</c:v>
                </c:pt>
                <c:pt idx="102">
                  <c:v>-47.83</c:v>
                </c:pt>
                <c:pt idx="103">
                  <c:v>-46.08</c:v>
                </c:pt>
                <c:pt idx="104">
                  <c:v>-44.78</c:v>
                </c:pt>
                <c:pt idx="105">
                  <c:v>-44.3</c:v>
                </c:pt>
                <c:pt idx="106">
                  <c:v>-44.4</c:v>
                </c:pt>
                <c:pt idx="107">
                  <c:v>-45.57</c:v>
                </c:pt>
                <c:pt idx="108">
                  <c:v>-46.83</c:v>
                </c:pt>
                <c:pt idx="109">
                  <c:v>-45.15</c:v>
                </c:pt>
                <c:pt idx="110">
                  <c:v>-43.06</c:v>
                </c:pt>
                <c:pt idx="111">
                  <c:v>-41.82</c:v>
                </c:pt>
                <c:pt idx="112">
                  <c:v>-40.44</c:v>
                </c:pt>
                <c:pt idx="113">
                  <c:v>-40.340000000000003</c:v>
                </c:pt>
                <c:pt idx="114">
                  <c:v>-41.51</c:v>
                </c:pt>
                <c:pt idx="115">
                  <c:v>-41.86</c:v>
                </c:pt>
                <c:pt idx="116">
                  <c:v>-41.5</c:v>
                </c:pt>
                <c:pt idx="117">
                  <c:v>-40.270000000000003</c:v>
                </c:pt>
                <c:pt idx="118">
                  <c:v>-38.130000000000003</c:v>
                </c:pt>
                <c:pt idx="119">
                  <c:v>-37.72</c:v>
                </c:pt>
                <c:pt idx="120">
                  <c:v>-40</c:v>
                </c:pt>
                <c:pt idx="121">
                  <c:v>-42.72</c:v>
                </c:pt>
                <c:pt idx="122">
                  <c:v>-43.81</c:v>
                </c:pt>
                <c:pt idx="123">
                  <c:v>-44.52</c:v>
                </c:pt>
                <c:pt idx="124">
                  <c:v>-46.44</c:v>
                </c:pt>
                <c:pt idx="125">
                  <c:v>-49.28</c:v>
                </c:pt>
                <c:pt idx="126">
                  <c:v>-51.02</c:v>
                </c:pt>
                <c:pt idx="127">
                  <c:v>-52.35</c:v>
                </c:pt>
                <c:pt idx="128">
                  <c:v>-54.62</c:v>
                </c:pt>
                <c:pt idx="129">
                  <c:v>-57</c:v>
                </c:pt>
                <c:pt idx="130">
                  <c:v>-57.32</c:v>
                </c:pt>
                <c:pt idx="131">
                  <c:v>-54.58</c:v>
                </c:pt>
                <c:pt idx="132">
                  <c:v>-53.76</c:v>
                </c:pt>
                <c:pt idx="133">
                  <c:v>-55.49</c:v>
                </c:pt>
                <c:pt idx="134">
                  <c:v>-58.58</c:v>
                </c:pt>
                <c:pt idx="135">
                  <c:v>-60.08</c:v>
                </c:pt>
                <c:pt idx="136">
                  <c:v>-57.62</c:v>
                </c:pt>
                <c:pt idx="137">
                  <c:v>-54.28</c:v>
                </c:pt>
                <c:pt idx="138">
                  <c:v>-52.5</c:v>
                </c:pt>
                <c:pt idx="139">
                  <c:v>-51.2</c:v>
                </c:pt>
                <c:pt idx="140">
                  <c:v>-50.48</c:v>
                </c:pt>
                <c:pt idx="141">
                  <c:v>-51.02</c:v>
                </c:pt>
                <c:pt idx="142">
                  <c:v>-53.44</c:v>
                </c:pt>
                <c:pt idx="143">
                  <c:v>-56.21</c:v>
                </c:pt>
                <c:pt idx="144">
                  <c:v>-53.74</c:v>
                </c:pt>
                <c:pt idx="145">
                  <c:v>-51.73</c:v>
                </c:pt>
                <c:pt idx="146">
                  <c:v>-51.44</c:v>
                </c:pt>
                <c:pt idx="147">
                  <c:v>-51.38</c:v>
                </c:pt>
                <c:pt idx="148">
                  <c:v>-51.61</c:v>
                </c:pt>
                <c:pt idx="149">
                  <c:v>-52.35</c:v>
                </c:pt>
                <c:pt idx="150">
                  <c:v>-53.02</c:v>
                </c:pt>
                <c:pt idx="151">
                  <c:v>-53.33</c:v>
                </c:pt>
                <c:pt idx="152">
                  <c:v>-54.45</c:v>
                </c:pt>
                <c:pt idx="153">
                  <c:v>-55.62</c:v>
                </c:pt>
                <c:pt idx="154">
                  <c:v>-54.36</c:v>
                </c:pt>
                <c:pt idx="155">
                  <c:v>-52.97</c:v>
                </c:pt>
                <c:pt idx="156">
                  <c:v>-52.85</c:v>
                </c:pt>
                <c:pt idx="157">
                  <c:v>-54.28</c:v>
                </c:pt>
                <c:pt idx="158">
                  <c:v>-56.99</c:v>
                </c:pt>
                <c:pt idx="159">
                  <c:v>-60.48</c:v>
                </c:pt>
                <c:pt idx="160">
                  <c:v>-59.52</c:v>
                </c:pt>
                <c:pt idx="161">
                  <c:v>-57.89</c:v>
                </c:pt>
                <c:pt idx="162">
                  <c:v>-58.58</c:v>
                </c:pt>
                <c:pt idx="163">
                  <c:v>-58.41</c:v>
                </c:pt>
                <c:pt idx="164">
                  <c:v>-57.86</c:v>
                </c:pt>
                <c:pt idx="165">
                  <c:v>-57.08</c:v>
                </c:pt>
                <c:pt idx="166">
                  <c:v>-56.28</c:v>
                </c:pt>
                <c:pt idx="167">
                  <c:v>-56.04</c:v>
                </c:pt>
                <c:pt idx="168">
                  <c:v>-55.66</c:v>
                </c:pt>
                <c:pt idx="169">
                  <c:v>-54.4</c:v>
                </c:pt>
                <c:pt idx="170">
                  <c:v>-53.96</c:v>
                </c:pt>
                <c:pt idx="171">
                  <c:v>-54.66</c:v>
                </c:pt>
                <c:pt idx="172">
                  <c:v>-56.71</c:v>
                </c:pt>
                <c:pt idx="173">
                  <c:v>-58.87</c:v>
                </c:pt>
                <c:pt idx="174">
                  <c:v>-60.26</c:v>
                </c:pt>
                <c:pt idx="175">
                  <c:v>-61.06</c:v>
                </c:pt>
                <c:pt idx="176">
                  <c:v>-61.3</c:v>
                </c:pt>
                <c:pt idx="177">
                  <c:v>-60.9</c:v>
                </c:pt>
                <c:pt idx="178">
                  <c:v>-61.18</c:v>
                </c:pt>
                <c:pt idx="179">
                  <c:v>-64.12</c:v>
                </c:pt>
                <c:pt idx="180">
                  <c:v>-68.14</c:v>
                </c:pt>
                <c:pt idx="181">
                  <c:v>-69.14</c:v>
                </c:pt>
                <c:pt idx="182">
                  <c:v>-67.47</c:v>
                </c:pt>
                <c:pt idx="183">
                  <c:v>-65.709999999999994</c:v>
                </c:pt>
                <c:pt idx="184">
                  <c:v>-66.040000000000006</c:v>
                </c:pt>
                <c:pt idx="185">
                  <c:v>-66.989999999999995</c:v>
                </c:pt>
                <c:pt idx="186">
                  <c:v>-67.12</c:v>
                </c:pt>
                <c:pt idx="187">
                  <c:v>-67.75</c:v>
                </c:pt>
                <c:pt idx="188">
                  <c:v>-68.95</c:v>
                </c:pt>
                <c:pt idx="189">
                  <c:v>-69.13</c:v>
                </c:pt>
                <c:pt idx="190">
                  <c:v>-66.930000000000007</c:v>
                </c:pt>
                <c:pt idx="191">
                  <c:v>-65.739999999999995</c:v>
                </c:pt>
                <c:pt idx="192">
                  <c:v>-66.62</c:v>
                </c:pt>
                <c:pt idx="193">
                  <c:v>-67.099999999999994</c:v>
                </c:pt>
                <c:pt idx="194">
                  <c:v>-65.08</c:v>
                </c:pt>
                <c:pt idx="195">
                  <c:v>-63.28</c:v>
                </c:pt>
                <c:pt idx="196">
                  <c:v>-63.1</c:v>
                </c:pt>
                <c:pt idx="197">
                  <c:v>-63.48</c:v>
                </c:pt>
                <c:pt idx="198">
                  <c:v>-63.76</c:v>
                </c:pt>
                <c:pt idx="199">
                  <c:v>-63.97</c:v>
                </c:pt>
                <c:pt idx="200">
                  <c:v>-64.16</c:v>
                </c:pt>
                <c:pt idx="201">
                  <c:v>-64.19</c:v>
                </c:pt>
                <c:pt idx="202">
                  <c:v>-64.180000000000007</c:v>
                </c:pt>
                <c:pt idx="203">
                  <c:v>-63.53</c:v>
                </c:pt>
                <c:pt idx="204">
                  <c:v>-62.91</c:v>
                </c:pt>
                <c:pt idx="205">
                  <c:v>-63.67</c:v>
                </c:pt>
                <c:pt idx="206">
                  <c:v>-65.680000000000007</c:v>
                </c:pt>
                <c:pt idx="207">
                  <c:v>-68.14</c:v>
                </c:pt>
                <c:pt idx="208">
                  <c:v>-67.900000000000006</c:v>
                </c:pt>
                <c:pt idx="209">
                  <c:v>-64.599999999999994</c:v>
                </c:pt>
                <c:pt idx="210">
                  <c:v>-63.12</c:v>
                </c:pt>
                <c:pt idx="211">
                  <c:v>-62.63</c:v>
                </c:pt>
                <c:pt idx="212">
                  <c:v>-61.1</c:v>
                </c:pt>
                <c:pt idx="213">
                  <c:v>-60.18</c:v>
                </c:pt>
                <c:pt idx="214">
                  <c:v>-60.67</c:v>
                </c:pt>
                <c:pt idx="215">
                  <c:v>-61.43</c:v>
                </c:pt>
                <c:pt idx="216">
                  <c:v>-61.81</c:v>
                </c:pt>
                <c:pt idx="217">
                  <c:v>-61.74</c:v>
                </c:pt>
                <c:pt idx="218">
                  <c:v>-60.51</c:v>
                </c:pt>
                <c:pt idx="219">
                  <c:v>-59.04</c:v>
                </c:pt>
                <c:pt idx="220">
                  <c:v>-58.24</c:v>
                </c:pt>
                <c:pt idx="221">
                  <c:v>-57.28</c:v>
                </c:pt>
                <c:pt idx="222">
                  <c:v>-56.71</c:v>
                </c:pt>
                <c:pt idx="223">
                  <c:v>-56.81</c:v>
                </c:pt>
                <c:pt idx="224">
                  <c:v>-57.79</c:v>
                </c:pt>
                <c:pt idx="225">
                  <c:v>-59.29</c:v>
                </c:pt>
                <c:pt idx="226">
                  <c:v>-60.02</c:v>
                </c:pt>
                <c:pt idx="227">
                  <c:v>-60.02</c:v>
                </c:pt>
                <c:pt idx="228">
                  <c:v>-59.96</c:v>
                </c:pt>
                <c:pt idx="229">
                  <c:v>-60.81</c:v>
                </c:pt>
                <c:pt idx="230">
                  <c:v>-62.05</c:v>
                </c:pt>
                <c:pt idx="231">
                  <c:v>-63.08</c:v>
                </c:pt>
                <c:pt idx="232">
                  <c:v>-63.45</c:v>
                </c:pt>
                <c:pt idx="233">
                  <c:v>-63.25</c:v>
                </c:pt>
                <c:pt idx="234">
                  <c:v>-63.34</c:v>
                </c:pt>
                <c:pt idx="235">
                  <c:v>-63.93</c:v>
                </c:pt>
                <c:pt idx="236">
                  <c:v>-64.489999999999995</c:v>
                </c:pt>
                <c:pt idx="237">
                  <c:v>-65.34</c:v>
                </c:pt>
                <c:pt idx="238">
                  <c:v>-65.34</c:v>
                </c:pt>
                <c:pt idx="239">
                  <c:v>-63.57</c:v>
                </c:pt>
                <c:pt idx="240">
                  <c:v>-62.58</c:v>
                </c:pt>
                <c:pt idx="241">
                  <c:v>-62.37</c:v>
                </c:pt>
                <c:pt idx="242">
                  <c:v>-62.38</c:v>
                </c:pt>
                <c:pt idx="243">
                  <c:v>-62.89</c:v>
                </c:pt>
                <c:pt idx="244">
                  <c:v>-62.48</c:v>
                </c:pt>
                <c:pt idx="245">
                  <c:v>-60.94</c:v>
                </c:pt>
                <c:pt idx="246">
                  <c:v>-59.87</c:v>
                </c:pt>
                <c:pt idx="247">
                  <c:v>-59.07</c:v>
                </c:pt>
                <c:pt idx="248">
                  <c:v>-58.7</c:v>
                </c:pt>
                <c:pt idx="249">
                  <c:v>-59.14</c:v>
                </c:pt>
                <c:pt idx="250">
                  <c:v>-60.49</c:v>
                </c:pt>
                <c:pt idx="251">
                  <c:v>-62.9</c:v>
                </c:pt>
                <c:pt idx="252">
                  <c:v>-62.15</c:v>
                </c:pt>
                <c:pt idx="253">
                  <c:v>-59.01</c:v>
                </c:pt>
                <c:pt idx="254">
                  <c:v>-57.63</c:v>
                </c:pt>
                <c:pt idx="255">
                  <c:v>-56.75</c:v>
                </c:pt>
                <c:pt idx="256">
                  <c:v>-56.1</c:v>
                </c:pt>
                <c:pt idx="257">
                  <c:v>-56.65</c:v>
                </c:pt>
                <c:pt idx="258">
                  <c:v>-58.17</c:v>
                </c:pt>
                <c:pt idx="259">
                  <c:v>-58.66</c:v>
                </c:pt>
                <c:pt idx="260">
                  <c:v>-58.92</c:v>
                </c:pt>
                <c:pt idx="261">
                  <c:v>-59.33</c:v>
                </c:pt>
                <c:pt idx="262">
                  <c:v>-59.37</c:v>
                </c:pt>
                <c:pt idx="263">
                  <c:v>-60.08</c:v>
                </c:pt>
                <c:pt idx="264">
                  <c:v>-61.76</c:v>
                </c:pt>
                <c:pt idx="265">
                  <c:v>-62.21</c:v>
                </c:pt>
                <c:pt idx="266">
                  <c:v>-61.3</c:v>
                </c:pt>
                <c:pt idx="267">
                  <c:v>-61.68</c:v>
                </c:pt>
                <c:pt idx="268">
                  <c:v>-62.17</c:v>
                </c:pt>
                <c:pt idx="269">
                  <c:v>-62.08</c:v>
                </c:pt>
                <c:pt idx="270">
                  <c:v>-62.68</c:v>
                </c:pt>
                <c:pt idx="271">
                  <c:v>-63.24</c:v>
                </c:pt>
                <c:pt idx="272">
                  <c:v>-62.38</c:v>
                </c:pt>
                <c:pt idx="273">
                  <c:v>-61.35</c:v>
                </c:pt>
                <c:pt idx="274">
                  <c:v>-60.52</c:v>
                </c:pt>
                <c:pt idx="275">
                  <c:v>-59.7</c:v>
                </c:pt>
                <c:pt idx="276">
                  <c:v>-59.58</c:v>
                </c:pt>
                <c:pt idx="277">
                  <c:v>-60.63</c:v>
                </c:pt>
                <c:pt idx="278">
                  <c:v>-62.26</c:v>
                </c:pt>
                <c:pt idx="279">
                  <c:v>-62.73</c:v>
                </c:pt>
                <c:pt idx="280">
                  <c:v>-63.04</c:v>
                </c:pt>
                <c:pt idx="281">
                  <c:v>-63.74</c:v>
                </c:pt>
                <c:pt idx="282">
                  <c:v>-63.73</c:v>
                </c:pt>
                <c:pt idx="283">
                  <c:v>-64.16</c:v>
                </c:pt>
                <c:pt idx="284">
                  <c:v>-66.59</c:v>
                </c:pt>
                <c:pt idx="285">
                  <c:v>-69.39</c:v>
                </c:pt>
                <c:pt idx="286">
                  <c:v>-69.83</c:v>
                </c:pt>
                <c:pt idx="287">
                  <c:v>-69.02</c:v>
                </c:pt>
                <c:pt idx="288">
                  <c:v>-67.989999999999995</c:v>
                </c:pt>
                <c:pt idx="289">
                  <c:v>-67.47</c:v>
                </c:pt>
                <c:pt idx="290">
                  <c:v>-67.72</c:v>
                </c:pt>
                <c:pt idx="291">
                  <c:v>-67.16</c:v>
                </c:pt>
                <c:pt idx="292">
                  <c:v>-66.069999999999993</c:v>
                </c:pt>
                <c:pt idx="293">
                  <c:v>-66.209999999999994</c:v>
                </c:pt>
                <c:pt idx="294">
                  <c:v>-67.900000000000006</c:v>
                </c:pt>
                <c:pt idx="295">
                  <c:v>-70.599999999999994</c:v>
                </c:pt>
                <c:pt idx="296">
                  <c:v>-72.83</c:v>
                </c:pt>
                <c:pt idx="297">
                  <c:v>-72.680000000000007</c:v>
                </c:pt>
                <c:pt idx="298">
                  <c:v>-71.459999999999994</c:v>
                </c:pt>
                <c:pt idx="299">
                  <c:v>-71.61</c:v>
                </c:pt>
                <c:pt idx="300">
                  <c:v>-73.430000000000007</c:v>
                </c:pt>
                <c:pt idx="301">
                  <c:v>-75.25</c:v>
                </c:pt>
                <c:pt idx="302">
                  <c:v>-74.73</c:v>
                </c:pt>
                <c:pt idx="303">
                  <c:v>-73.91</c:v>
                </c:pt>
                <c:pt idx="304">
                  <c:v>-74.150000000000006</c:v>
                </c:pt>
                <c:pt idx="305">
                  <c:v>-74.69</c:v>
                </c:pt>
                <c:pt idx="306">
                  <c:v>-74.41</c:v>
                </c:pt>
                <c:pt idx="307">
                  <c:v>-73.489999999999995</c:v>
                </c:pt>
                <c:pt idx="308">
                  <c:v>-72.88</c:v>
                </c:pt>
                <c:pt idx="309">
                  <c:v>-71.849999999999994</c:v>
                </c:pt>
                <c:pt idx="310">
                  <c:v>-70.989999999999995</c:v>
                </c:pt>
                <c:pt idx="311">
                  <c:v>-71.89</c:v>
                </c:pt>
                <c:pt idx="312">
                  <c:v>-74.040000000000006</c:v>
                </c:pt>
                <c:pt idx="313">
                  <c:v>-76.12</c:v>
                </c:pt>
                <c:pt idx="314">
                  <c:v>-76.87</c:v>
                </c:pt>
                <c:pt idx="315">
                  <c:v>-75.38</c:v>
                </c:pt>
                <c:pt idx="316">
                  <c:v>-73.55</c:v>
                </c:pt>
                <c:pt idx="317">
                  <c:v>-72.239999999999995</c:v>
                </c:pt>
                <c:pt idx="318">
                  <c:v>-71.38</c:v>
                </c:pt>
                <c:pt idx="319">
                  <c:v>-70.87</c:v>
                </c:pt>
                <c:pt idx="320">
                  <c:v>-70.61</c:v>
                </c:pt>
                <c:pt idx="321">
                  <c:v>-70.14</c:v>
                </c:pt>
                <c:pt idx="322">
                  <c:v>-69.66</c:v>
                </c:pt>
                <c:pt idx="323">
                  <c:v>-69.790000000000006</c:v>
                </c:pt>
                <c:pt idx="324">
                  <c:v>-70.08</c:v>
                </c:pt>
                <c:pt idx="325">
                  <c:v>-69.25</c:v>
                </c:pt>
                <c:pt idx="326">
                  <c:v>-67.56</c:v>
                </c:pt>
                <c:pt idx="327">
                  <c:v>-66.16</c:v>
                </c:pt>
                <c:pt idx="328">
                  <c:v>-65.72</c:v>
                </c:pt>
                <c:pt idx="329">
                  <c:v>-66.180000000000007</c:v>
                </c:pt>
                <c:pt idx="330">
                  <c:v>-67.05</c:v>
                </c:pt>
                <c:pt idx="331">
                  <c:v>-68.069999999999993</c:v>
                </c:pt>
                <c:pt idx="332">
                  <c:v>-69.25</c:v>
                </c:pt>
                <c:pt idx="333">
                  <c:v>-70.27</c:v>
                </c:pt>
                <c:pt idx="334">
                  <c:v>-71.34</c:v>
                </c:pt>
                <c:pt idx="335">
                  <c:v>-72.459999999999994</c:v>
                </c:pt>
                <c:pt idx="336">
                  <c:v>-72.75</c:v>
                </c:pt>
                <c:pt idx="337">
                  <c:v>-72.09</c:v>
                </c:pt>
                <c:pt idx="338">
                  <c:v>-71.989999999999995</c:v>
                </c:pt>
                <c:pt idx="339">
                  <c:v>-72.66</c:v>
                </c:pt>
                <c:pt idx="340">
                  <c:v>-74.2</c:v>
                </c:pt>
                <c:pt idx="341">
                  <c:v>-76.37</c:v>
                </c:pt>
                <c:pt idx="342">
                  <c:v>-77.64</c:v>
                </c:pt>
                <c:pt idx="343">
                  <c:v>-76.39</c:v>
                </c:pt>
                <c:pt idx="344">
                  <c:v>-74.430000000000007</c:v>
                </c:pt>
                <c:pt idx="345">
                  <c:v>-73.42</c:v>
                </c:pt>
                <c:pt idx="346">
                  <c:v>-73.77</c:v>
                </c:pt>
                <c:pt idx="347">
                  <c:v>-74.47</c:v>
                </c:pt>
                <c:pt idx="348">
                  <c:v>-74.75</c:v>
                </c:pt>
                <c:pt idx="349">
                  <c:v>-75.569999999999993</c:v>
                </c:pt>
                <c:pt idx="350">
                  <c:v>-77.05</c:v>
                </c:pt>
                <c:pt idx="351">
                  <c:v>-78.91</c:v>
                </c:pt>
                <c:pt idx="352">
                  <c:v>-81.16</c:v>
                </c:pt>
                <c:pt idx="353">
                  <c:v>-83.17</c:v>
                </c:pt>
                <c:pt idx="354">
                  <c:v>-84.03</c:v>
                </c:pt>
                <c:pt idx="355">
                  <c:v>-82.64</c:v>
                </c:pt>
                <c:pt idx="356">
                  <c:v>-80.959999999999994</c:v>
                </c:pt>
                <c:pt idx="357">
                  <c:v>-80.39</c:v>
                </c:pt>
                <c:pt idx="358">
                  <c:v>-80.45</c:v>
                </c:pt>
                <c:pt idx="359">
                  <c:v>-80.81</c:v>
                </c:pt>
                <c:pt idx="360">
                  <c:v>-81.760000000000005</c:v>
                </c:pt>
                <c:pt idx="361">
                  <c:v>-83.18</c:v>
                </c:pt>
                <c:pt idx="362">
                  <c:v>-84.28</c:v>
                </c:pt>
                <c:pt idx="363">
                  <c:v>-84.78</c:v>
                </c:pt>
                <c:pt idx="364">
                  <c:v>-85.22</c:v>
                </c:pt>
                <c:pt idx="365">
                  <c:v>-85.44</c:v>
                </c:pt>
                <c:pt idx="366">
                  <c:v>-85.65</c:v>
                </c:pt>
                <c:pt idx="367">
                  <c:v>-85.65</c:v>
                </c:pt>
                <c:pt idx="368">
                  <c:v>-84.91</c:v>
                </c:pt>
                <c:pt idx="369">
                  <c:v>-84.48</c:v>
                </c:pt>
                <c:pt idx="370">
                  <c:v>-84.64</c:v>
                </c:pt>
                <c:pt idx="371">
                  <c:v>-84.88</c:v>
                </c:pt>
                <c:pt idx="372">
                  <c:v>-85.37</c:v>
                </c:pt>
                <c:pt idx="373">
                  <c:v>-85.92</c:v>
                </c:pt>
                <c:pt idx="374">
                  <c:v>-86.06</c:v>
                </c:pt>
                <c:pt idx="375">
                  <c:v>-86.52</c:v>
                </c:pt>
                <c:pt idx="376">
                  <c:v>-87.46</c:v>
                </c:pt>
                <c:pt idx="377">
                  <c:v>-87.37</c:v>
                </c:pt>
                <c:pt idx="378">
                  <c:v>-86.95</c:v>
                </c:pt>
                <c:pt idx="379">
                  <c:v>-87.02</c:v>
                </c:pt>
                <c:pt idx="380">
                  <c:v>-87.55</c:v>
                </c:pt>
                <c:pt idx="381">
                  <c:v>-88.3</c:v>
                </c:pt>
                <c:pt idx="382">
                  <c:v>-88.69</c:v>
                </c:pt>
                <c:pt idx="383">
                  <c:v>-88.4</c:v>
                </c:pt>
                <c:pt idx="384">
                  <c:v>-87.88</c:v>
                </c:pt>
                <c:pt idx="385">
                  <c:v>-87.79</c:v>
                </c:pt>
                <c:pt idx="386">
                  <c:v>-87.16</c:v>
                </c:pt>
                <c:pt idx="387">
                  <c:v>-87.01</c:v>
                </c:pt>
                <c:pt idx="388">
                  <c:v>-87.38</c:v>
                </c:pt>
                <c:pt idx="389">
                  <c:v>-87.57</c:v>
                </c:pt>
                <c:pt idx="390">
                  <c:v>-87.94</c:v>
                </c:pt>
                <c:pt idx="391">
                  <c:v>-88.74</c:v>
                </c:pt>
                <c:pt idx="392">
                  <c:v>-89.48</c:v>
                </c:pt>
                <c:pt idx="393">
                  <c:v>-89.84</c:v>
                </c:pt>
                <c:pt idx="394">
                  <c:v>-90.01</c:v>
                </c:pt>
                <c:pt idx="395">
                  <c:v>-90.33</c:v>
                </c:pt>
                <c:pt idx="396">
                  <c:v>-90.76</c:v>
                </c:pt>
                <c:pt idx="397">
                  <c:v>-91.1</c:v>
                </c:pt>
                <c:pt idx="398">
                  <c:v>-91.29</c:v>
                </c:pt>
                <c:pt idx="399">
                  <c:v>-91.24</c:v>
                </c:pt>
                <c:pt idx="400">
                  <c:v>-91.1</c:v>
                </c:pt>
                <c:pt idx="401">
                  <c:v>-91.14</c:v>
                </c:pt>
                <c:pt idx="402">
                  <c:v>-91.21</c:v>
                </c:pt>
                <c:pt idx="403">
                  <c:v>-91</c:v>
                </c:pt>
                <c:pt idx="404">
                  <c:v>-90.97</c:v>
                </c:pt>
                <c:pt idx="405">
                  <c:v>-91.1</c:v>
                </c:pt>
                <c:pt idx="406">
                  <c:v>-91.17</c:v>
                </c:pt>
                <c:pt idx="407">
                  <c:v>-91.29</c:v>
                </c:pt>
                <c:pt idx="408">
                  <c:v>-91.36</c:v>
                </c:pt>
                <c:pt idx="409">
                  <c:v>-91.35</c:v>
                </c:pt>
                <c:pt idx="410">
                  <c:v>-91.28</c:v>
                </c:pt>
                <c:pt idx="411">
                  <c:v>-91.26</c:v>
                </c:pt>
                <c:pt idx="412">
                  <c:v>-91.31</c:v>
                </c:pt>
                <c:pt idx="413">
                  <c:v>-91.46</c:v>
                </c:pt>
                <c:pt idx="414">
                  <c:v>-91.74</c:v>
                </c:pt>
                <c:pt idx="415">
                  <c:v>-91.91</c:v>
                </c:pt>
                <c:pt idx="416">
                  <c:v>-91.83</c:v>
                </c:pt>
                <c:pt idx="417">
                  <c:v>-91.53</c:v>
                </c:pt>
                <c:pt idx="418">
                  <c:v>-91.45</c:v>
                </c:pt>
                <c:pt idx="419">
                  <c:v>-91.71</c:v>
                </c:pt>
                <c:pt idx="420">
                  <c:v>-91.77</c:v>
                </c:pt>
                <c:pt idx="421">
                  <c:v>-91.73</c:v>
                </c:pt>
                <c:pt idx="422">
                  <c:v>-91.94</c:v>
                </c:pt>
                <c:pt idx="423">
                  <c:v>-92.21</c:v>
                </c:pt>
                <c:pt idx="424">
                  <c:v>-92.17</c:v>
                </c:pt>
                <c:pt idx="425">
                  <c:v>-91.88</c:v>
                </c:pt>
                <c:pt idx="426">
                  <c:v>-91.72</c:v>
                </c:pt>
                <c:pt idx="427">
                  <c:v>-91.82</c:v>
                </c:pt>
                <c:pt idx="428">
                  <c:v>-91.99</c:v>
                </c:pt>
                <c:pt idx="429">
                  <c:v>-91.98</c:v>
                </c:pt>
                <c:pt idx="430">
                  <c:v>-91.94</c:v>
                </c:pt>
                <c:pt idx="431">
                  <c:v>-92.07</c:v>
                </c:pt>
                <c:pt idx="432">
                  <c:v>-92.24</c:v>
                </c:pt>
                <c:pt idx="433">
                  <c:v>-92.27</c:v>
                </c:pt>
                <c:pt idx="434">
                  <c:v>-92.13</c:v>
                </c:pt>
                <c:pt idx="435">
                  <c:v>-92.27</c:v>
                </c:pt>
                <c:pt idx="436">
                  <c:v>-92.51</c:v>
                </c:pt>
                <c:pt idx="437">
                  <c:v>-92.27</c:v>
                </c:pt>
                <c:pt idx="438">
                  <c:v>-92.04</c:v>
                </c:pt>
                <c:pt idx="439">
                  <c:v>-92.09</c:v>
                </c:pt>
                <c:pt idx="440">
                  <c:v>-92.25</c:v>
                </c:pt>
                <c:pt idx="441">
                  <c:v>-92.37</c:v>
                </c:pt>
                <c:pt idx="442">
                  <c:v>-92.27</c:v>
                </c:pt>
                <c:pt idx="443">
                  <c:v>-92.14</c:v>
                </c:pt>
                <c:pt idx="444">
                  <c:v>-92.05</c:v>
                </c:pt>
                <c:pt idx="445">
                  <c:v>-92.17</c:v>
                </c:pt>
                <c:pt idx="446">
                  <c:v>-92.4</c:v>
                </c:pt>
                <c:pt idx="447">
                  <c:v>-92.27</c:v>
                </c:pt>
                <c:pt idx="448">
                  <c:v>-92.21</c:v>
                </c:pt>
                <c:pt idx="449">
                  <c:v>-92.25</c:v>
                </c:pt>
                <c:pt idx="450">
                  <c:v>-92.15</c:v>
                </c:pt>
                <c:pt idx="451">
                  <c:v>-92.17</c:v>
                </c:pt>
                <c:pt idx="452">
                  <c:v>-92.19</c:v>
                </c:pt>
                <c:pt idx="453">
                  <c:v>-92.15</c:v>
                </c:pt>
                <c:pt idx="454">
                  <c:v>-92.29</c:v>
                </c:pt>
                <c:pt idx="455">
                  <c:v>-92.6</c:v>
                </c:pt>
                <c:pt idx="456">
                  <c:v>-92.59</c:v>
                </c:pt>
                <c:pt idx="457">
                  <c:v>-92.28</c:v>
                </c:pt>
                <c:pt idx="458">
                  <c:v>-92.28</c:v>
                </c:pt>
                <c:pt idx="459">
                  <c:v>-92.37</c:v>
                </c:pt>
                <c:pt idx="460">
                  <c:v>-92.36</c:v>
                </c:pt>
                <c:pt idx="461">
                  <c:v>-92.47</c:v>
                </c:pt>
                <c:pt idx="462">
                  <c:v>-92.32</c:v>
                </c:pt>
                <c:pt idx="463">
                  <c:v>-92.16</c:v>
                </c:pt>
                <c:pt idx="464">
                  <c:v>-92.18</c:v>
                </c:pt>
                <c:pt idx="465">
                  <c:v>-92.28</c:v>
                </c:pt>
                <c:pt idx="466">
                  <c:v>-92.42</c:v>
                </c:pt>
                <c:pt idx="467">
                  <c:v>-92.66</c:v>
                </c:pt>
                <c:pt idx="468">
                  <c:v>-92.78</c:v>
                </c:pt>
                <c:pt idx="469">
                  <c:v>-92.61</c:v>
                </c:pt>
                <c:pt idx="470">
                  <c:v>-92.3</c:v>
                </c:pt>
                <c:pt idx="471">
                  <c:v>-92.21</c:v>
                </c:pt>
                <c:pt idx="472">
                  <c:v>-92.44</c:v>
                </c:pt>
                <c:pt idx="473">
                  <c:v>-92.71</c:v>
                </c:pt>
                <c:pt idx="474">
                  <c:v>-92.62</c:v>
                </c:pt>
                <c:pt idx="475">
                  <c:v>-92.25</c:v>
                </c:pt>
                <c:pt idx="476">
                  <c:v>-92.02</c:v>
                </c:pt>
                <c:pt idx="477">
                  <c:v>-92.08</c:v>
                </c:pt>
                <c:pt idx="478">
                  <c:v>-92.2</c:v>
                </c:pt>
                <c:pt idx="479">
                  <c:v>-92.33</c:v>
                </c:pt>
                <c:pt idx="480">
                  <c:v>-92.36</c:v>
                </c:pt>
                <c:pt idx="481">
                  <c:v>-92.29</c:v>
                </c:pt>
                <c:pt idx="482">
                  <c:v>-92.15</c:v>
                </c:pt>
                <c:pt idx="483">
                  <c:v>-92.13</c:v>
                </c:pt>
                <c:pt idx="484">
                  <c:v>-92.24</c:v>
                </c:pt>
                <c:pt idx="485">
                  <c:v>-92.43</c:v>
                </c:pt>
                <c:pt idx="486">
                  <c:v>-92.51</c:v>
                </c:pt>
                <c:pt idx="487">
                  <c:v>-92.39</c:v>
                </c:pt>
                <c:pt idx="488">
                  <c:v>-92.2</c:v>
                </c:pt>
                <c:pt idx="489">
                  <c:v>-92.22</c:v>
                </c:pt>
                <c:pt idx="490">
                  <c:v>-92.21</c:v>
                </c:pt>
                <c:pt idx="491">
                  <c:v>-92.22</c:v>
                </c:pt>
                <c:pt idx="492">
                  <c:v>-92.26</c:v>
                </c:pt>
                <c:pt idx="493">
                  <c:v>-92.54</c:v>
                </c:pt>
                <c:pt idx="494">
                  <c:v>-92.73</c:v>
                </c:pt>
                <c:pt idx="495">
                  <c:v>-92.75</c:v>
                </c:pt>
                <c:pt idx="496">
                  <c:v>-92.59</c:v>
                </c:pt>
                <c:pt idx="497">
                  <c:v>-92.5</c:v>
                </c:pt>
                <c:pt idx="498">
                  <c:v>-92.46</c:v>
                </c:pt>
                <c:pt idx="499">
                  <c:v>-92.53</c:v>
                </c:pt>
                <c:pt idx="500">
                  <c:v>-92.69</c:v>
                </c:pt>
                <c:pt idx="501">
                  <c:v>-92.85</c:v>
                </c:pt>
                <c:pt idx="502">
                  <c:v>-92.86</c:v>
                </c:pt>
                <c:pt idx="503">
                  <c:v>-92.59</c:v>
                </c:pt>
                <c:pt idx="504">
                  <c:v>-92.25</c:v>
                </c:pt>
                <c:pt idx="505">
                  <c:v>-92.24</c:v>
                </c:pt>
                <c:pt idx="506">
                  <c:v>-92.33</c:v>
                </c:pt>
                <c:pt idx="507">
                  <c:v>-92.48</c:v>
                </c:pt>
                <c:pt idx="508">
                  <c:v>-92.59</c:v>
                </c:pt>
                <c:pt idx="509">
                  <c:v>-92.47</c:v>
                </c:pt>
                <c:pt idx="510">
                  <c:v>-92.35</c:v>
                </c:pt>
                <c:pt idx="511">
                  <c:v>-92.4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968-46C2-9D61-344F7CDD9278}"/>
            </c:ext>
          </c:extLst>
        </c:ser>
        <c:ser>
          <c:idx val="1"/>
          <c:order val="1"/>
          <c:tx>
            <c:strRef>
              <c:f>'100dB'!$C$1</c:f>
              <c:strCache>
                <c:ptCount val="1"/>
                <c:pt idx="0">
                  <c:v>非耳道拾音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'100dB'!$A$2:$A$513</c:f>
              <c:numCache>
                <c:formatCode>General</c:formatCode>
                <c:ptCount val="512"/>
                <c:pt idx="0">
                  <c:v>0</c:v>
                </c:pt>
                <c:pt idx="1">
                  <c:v>15.63</c:v>
                </c:pt>
                <c:pt idx="2">
                  <c:v>31.25</c:v>
                </c:pt>
                <c:pt idx="3">
                  <c:v>46.88</c:v>
                </c:pt>
                <c:pt idx="4">
                  <c:v>62.5</c:v>
                </c:pt>
                <c:pt idx="5">
                  <c:v>78.13</c:v>
                </c:pt>
                <c:pt idx="6">
                  <c:v>93.75</c:v>
                </c:pt>
                <c:pt idx="7">
                  <c:v>109.38</c:v>
                </c:pt>
                <c:pt idx="8">
                  <c:v>125</c:v>
                </c:pt>
                <c:pt idx="9">
                  <c:v>140.63</c:v>
                </c:pt>
                <c:pt idx="10">
                  <c:v>156.25</c:v>
                </c:pt>
                <c:pt idx="11">
                  <c:v>171.88</c:v>
                </c:pt>
                <c:pt idx="12">
                  <c:v>187.5</c:v>
                </c:pt>
                <c:pt idx="13">
                  <c:v>203.13</c:v>
                </c:pt>
                <c:pt idx="14">
                  <c:v>218.75</c:v>
                </c:pt>
                <c:pt idx="15">
                  <c:v>234.38</c:v>
                </c:pt>
                <c:pt idx="16">
                  <c:v>250</c:v>
                </c:pt>
                <c:pt idx="17">
                  <c:v>265.63</c:v>
                </c:pt>
                <c:pt idx="18">
                  <c:v>281.25</c:v>
                </c:pt>
                <c:pt idx="19">
                  <c:v>296.88</c:v>
                </c:pt>
                <c:pt idx="20">
                  <c:v>312.5</c:v>
                </c:pt>
                <c:pt idx="21">
                  <c:v>328.13</c:v>
                </c:pt>
                <c:pt idx="22">
                  <c:v>343.75</c:v>
                </c:pt>
                <c:pt idx="23">
                  <c:v>359.38</c:v>
                </c:pt>
                <c:pt idx="24">
                  <c:v>375</c:v>
                </c:pt>
                <c:pt idx="25">
                  <c:v>390.63</c:v>
                </c:pt>
                <c:pt idx="26">
                  <c:v>406.25</c:v>
                </c:pt>
                <c:pt idx="27">
                  <c:v>421.88</c:v>
                </c:pt>
                <c:pt idx="28">
                  <c:v>437.5</c:v>
                </c:pt>
                <c:pt idx="29">
                  <c:v>453.13</c:v>
                </c:pt>
                <c:pt idx="30">
                  <c:v>468.75</c:v>
                </c:pt>
                <c:pt idx="31">
                  <c:v>484.38</c:v>
                </c:pt>
                <c:pt idx="32">
                  <c:v>500</c:v>
                </c:pt>
                <c:pt idx="33">
                  <c:v>515.63</c:v>
                </c:pt>
                <c:pt idx="34">
                  <c:v>531.25</c:v>
                </c:pt>
                <c:pt idx="35">
                  <c:v>546.88</c:v>
                </c:pt>
                <c:pt idx="36">
                  <c:v>562.5</c:v>
                </c:pt>
                <c:pt idx="37">
                  <c:v>578.13</c:v>
                </c:pt>
                <c:pt idx="38">
                  <c:v>593.75</c:v>
                </c:pt>
                <c:pt idx="39">
                  <c:v>609.38</c:v>
                </c:pt>
                <c:pt idx="40">
                  <c:v>625</c:v>
                </c:pt>
                <c:pt idx="41">
                  <c:v>640.63</c:v>
                </c:pt>
                <c:pt idx="42">
                  <c:v>656.25</c:v>
                </c:pt>
                <c:pt idx="43">
                  <c:v>671.88</c:v>
                </c:pt>
                <c:pt idx="44">
                  <c:v>687.5</c:v>
                </c:pt>
                <c:pt idx="45">
                  <c:v>703.13</c:v>
                </c:pt>
                <c:pt idx="46">
                  <c:v>718.75</c:v>
                </c:pt>
                <c:pt idx="47">
                  <c:v>734.38</c:v>
                </c:pt>
                <c:pt idx="48">
                  <c:v>750</c:v>
                </c:pt>
                <c:pt idx="49">
                  <c:v>765.63</c:v>
                </c:pt>
                <c:pt idx="50">
                  <c:v>781.25</c:v>
                </c:pt>
                <c:pt idx="51">
                  <c:v>796.88</c:v>
                </c:pt>
                <c:pt idx="52">
                  <c:v>812.5</c:v>
                </c:pt>
                <c:pt idx="53">
                  <c:v>828.13</c:v>
                </c:pt>
                <c:pt idx="54">
                  <c:v>843.75</c:v>
                </c:pt>
                <c:pt idx="55">
                  <c:v>859.38</c:v>
                </c:pt>
                <c:pt idx="56">
                  <c:v>875</c:v>
                </c:pt>
                <c:pt idx="57">
                  <c:v>890.63</c:v>
                </c:pt>
                <c:pt idx="58">
                  <c:v>906.25</c:v>
                </c:pt>
                <c:pt idx="59">
                  <c:v>921.88</c:v>
                </c:pt>
                <c:pt idx="60">
                  <c:v>937.5</c:v>
                </c:pt>
                <c:pt idx="61">
                  <c:v>953.13</c:v>
                </c:pt>
                <c:pt idx="62">
                  <c:v>968.75</c:v>
                </c:pt>
                <c:pt idx="63">
                  <c:v>984.38</c:v>
                </c:pt>
                <c:pt idx="64">
                  <c:v>1000</c:v>
                </c:pt>
                <c:pt idx="65">
                  <c:v>1015.63</c:v>
                </c:pt>
                <c:pt idx="66">
                  <c:v>1031.25</c:v>
                </c:pt>
                <c:pt idx="67">
                  <c:v>1046.8800000000001</c:v>
                </c:pt>
                <c:pt idx="68">
                  <c:v>1062.5</c:v>
                </c:pt>
                <c:pt idx="69">
                  <c:v>1078.1300000000001</c:v>
                </c:pt>
                <c:pt idx="70">
                  <c:v>1093.75</c:v>
                </c:pt>
                <c:pt idx="71">
                  <c:v>1109.3800000000001</c:v>
                </c:pt>
                <c:pt idx="72">
                  <c:v>1125</c:v>
                </c:pt>
                <c:pt idx="73">
                  <c:v>1140.6300000000001</c:v>
                </c:pt>
                <c:pt idx="74">
                  <c:v>1156.25</c:v>
                </c:pt>
                <c:pt idx="75">
                  <c:v>1171.8800000000001</c:v>
                </c:pt>
                <c:pt idx="76">
                  <c:v>1187.5</c:v>
                </c:pt>
                <c:pt idx="77">
                  <c:v>1203.1300000000001</c:v>
                </c:pt>
                <c:pt idx="78">
                  <c:v>1218.75</c:v>
                </c:pt>
                <c:pt idx="79">
                  <c:v>1234.3800000000001</c:v>
                </c:pt>
                <c:pt idx="80">
                  <c:v>1250</c:v>
                </c:pt>
                <c:pt idx="81">
                  <c:v>1265.6300000000001</c:v>
                </c:pt>
                <c:pt idx="82">
                  <c:v>1281.25</c:v>
                </c:pt>
                <c:pt idx="83">
                  <c:v>1296.8800000000001</c:v>
                </c:pt>
                <c:pt idx="84">
                  <c:v>1312.5</c:v>
                </c:pt>
                <c:pt idx="85">
                  <c:v>1328.13</c:v>
                </c:pt>
                <c:pt idx="86">
                  <c:v>1343.75</c:v>
                </c:pt>
                <c:pt idx="87">
                  <c:v>1359.38</c:v>
                </c:pt>
                <c:pt idx="88">
                  <c:v>1375</c:v>
                </c:pt>
                <c:pt idx="89">
                  <c:v>1390.63</c:v>
                </c:pt>
                <c:pt idx="90">
                  <c:v>1406.25</c:v>
                </c:pt>
                <c:pt idx="91">
                  <c:v>1421.88</c:v>
                </c:pt>
                <c:pt idx="92">
                  <c:v>1437.5</c:v>
                </c:pt>
                <c:pt idx="93">
                  <c:v>1453.13</c:v>
                </c:pt>
                <c:pt idx="94">
                  <c:v>1468.75</c:v>
                </c:pt>
                <c:pt idx="95">
                  <c:v>1484.38</c:v>
                </c:pt>
                <c:pt idx="96">
                  <c:v>1500</c:v>
                </c:pt>
                <c:pt idx="97">
                  <c:v>1515.63</c:v>
                </c:pt>
                <c:pt idx="98">
                  <c:v>1531.25</c:v>
                </c:pt>
                <c:pt idx="99">
                  <c:v>1546.88</c:v>
                </c:pt>
                <c:pt idx="100">
                  <c:v>1562.5</c:v>
                </c:pt>
                <c:pt idx="101">
                  <c:v>1578.13</c:v>
                </c:pt>
                <c:pt idx="102">
                  <c:v>1593.75</c:v>
                </c:pt>
                <c:pt idx="103">
                  <c:v>1609.38</c:v>
                </c:pt>
                <c:pt idx="104">
                  <c:v>1625</c:v>
                </c:pt>
                <c:pt idx="105">
                  <c:v>1640.63</c:v>
                </c:pt>
                <c:pt idx="106">
                  <c:v>1656.25</c:v>
                </c:pt>
                <c:pt idx="107">
                  <c:v>1671.88</c:v>
                </c:pt>
                <c:pt idx="108">
                  <c:v>1687.5</c:v>
                </c:pt>
                <c:pt idx="109">
                  <c:v>1703.13</c:v>
                </c:pt>
                <c:pt idx="110">
                  <c:v>1718.75</c:v>
                </c:pt>
                <c:pt idx="111">
                  <c:v>1734.38</c:v>
                </c:pt>
                <c:pt idx="112">
                  <c:v>1750</c:v>
                </c:pt>
                <c:pt idx="113">
                  <c:v>1765.63</c:v>
                </c:pt>
                <c:pt idx="114">
                  <c:v>1781.25</c:v>
                </c:pt>
                <c:pt idx="115">
                  <c:v>1796.88</c:v>
                </c:pt>
                <c:pt idx="116">
                  <c:v>1812.5</c:v>
                </c:pt>
                <c:pt idx="117">
                  <c:v>1828.13</c:v>
                </c:pt>
                <c:pt idx="118">
                  <c:v>1843.75</c:v>
                </c:pt>
                <c:pt idx="119">
                  <c:v>1859.38</c:v>
                </c:pt>
                <c:pt idx="120">
                  <c:v>1875</c:v>
                </c:pt>
                <c:pt idx="121">
                  <c:v>1890.63</c:v>
                </c:pt>
                <c:pt idx="122">
                  <c:v>1906.25</c:v>
                </c:pt>
                <c:pt idx="123">
                  <c:v>1921.88</c:v>
                </c:pt>
                <c:pt idx="124">
                  <c:v>1937.5</c:v>
                </c:pt>
                <c:pt idx="125">
                  <c:v>1953.13</c:v>
                </c:pt>
                <c:pt idx="126">
                  <c:v>1968.75</c:v>
                </c:pt>
                <c:pt idx="127">
                  <c:v>1984.38</c:v>
                </c:pt>
                <c:pt idx="128">
                  <c:v>2000</c:v>
                </c:pt>
                <c:pt idx="129">
                  <c:v>2015.63</c:v>
                </c:pt>
                <c:pt idx="130">
                  <c:v>2031.25</c:v>
                </c:pt>
                <c:pt idx="131">
                  <c:v>2046.88</c:v>
                </c:pt>
                <c:pt idx="132">
                  <c:v>2062.5</c:v>
                </c:pt>
                <c:pt idx="133">
                  <c:v>2078.13</c:v>
                </c:pt>
                <c:pt idx="134">
                  <c:v>2093.75</c:v>
                </c:pt>
                <c:pt idx="135">
                  <c:v>2109.38</c:v>
                </c:pt>
                <c:pt idx="136">
                  <c:v>2125</c:v>
                </c:pt>
                <c:pt idx="137">
                  <c:v>2140.63</c:v>
                </c:pt>
                <c:pt idx="138">
                  <c:v>2156.25</c:v>
                </c:pt>
                <c:pt idx="139">
                  <c:v>2171.88</c:v>
                </c:pt>
                <c:pt idx="140">
                  <c:v>2187.5</c:v>
                </c:pt>
                <c:pt idx="141">
                  <c:v>2203.13</c:v>
                </c:pt>
                <c:pt idx="142">
                  <c:v>2218.75</c:v>
                </c:pt>
                <c:pt idx="143">
                  <c:v>2234.38</c:v>
                </c:pt>
                <c:pt idx="144">
                  <c:v>2250</c:v>
                </c:pt>
                <c:pt idx="145">
                  <c:v>2265.63</c:v>
                </c:pt>
                <c:pt idx="146">
                  <c:v>2281.25</c:v>
                </c:pt>
                <c:pt idx="147">
                  <c:v>2296.88</c:v>
                </c:pt>
                <c:pt idx="148">
                  <c:v>2312.5</c:v>
                </c:pt>
                <c:pt idx="149">
                  <c:v>2328.13</c:v>
                </c:pt>
                <c:pt idx="150">
                  <c:v>2343.75</c:v>
                </c:pt>
                <c:pt idx="151">
                  <c:v>2359.38</c:v>
                </c:pt>
                <c:pt idx="152">
                  <c:v>2375</c:v>
                </c:pt>
                <c:pt idx="153">
                  <c:v>2390.63</c:v>
                </c:pt>
                <c:pt idx="154">
                  <c:v>2406.25</c:v>
                </c:pt>
                <c:pt idx="155">
                  <c:v>2421.88</c:v>
                </c:pt>
                <c:pt idx="156">
                  <c:v>2437.5</c:v>
                </c:pt>
                <c:pt idx="157">
                  <c:v>2453.13</c:v>
                </c:pt>
                <c:pt idx="158">
                  <c:v>2468.75</c:v>
                </c:pt>
                <c:pt idx="159">
                  <c:v>2484.38</c:v>
                </c:pt>
                <c:pt idx="160">
                  <c:v>2500</c:v>
                </c:pt>
                <c:pt idx="161">
                  <c:v>2515.63</c:v>
                </c:pt>
                <c:pt idx="162">
                  <c:v>2531.25</c:v>
                </c:pt>
                <c:pt idx="163">
                  <c:v>2546.88</c:v>
                </c:pt>
                <c:pt idx="164">
                  <c:v>2562.5</c:v>
                </c:pt>
                <c:pt idx="165">
                  <c:v>2578.13</c:v>
                </c:pt>
                <c:pt idx="166">
                  <c:v>2593.75</c:v>
                </c:pt>
                <c:pt idx="167">
                  <c:v>2609.38</c:v>
                </c:pt>
                <c:pt idx="168">
                  <c:v>2625</c:v>
                </c:pt>
                <c:pt idx="169">
                  <c:v>2640.63</c:v>
                </c:pt>
                <c:pt idx="170">
                  <c:v>2656.25</c:v>
                </c:pt>
                <c:pt idx="171">
                  <c:v>2671.88</c:v>
                </c:pt>
                <c:pt idx="172">
                  <c:v>2687.5</c:v>
                </c:pt>
                <c:pt idx="173">
                  <c:v>2703.13</c:v>
                </c:pt>
                <c:pt idx="174">
                  <c:v>2718.75</c:v>
                </c:pt>
                <c:pt idx="175">
                  <c:v>2734.38</c:v>
                </c:pt>
                <c:pt idx="176">
                  <c:v>2750</c:v>
                </c:pt>
                <c:pt idx="177">
                  <c:v>2765.63</c:v>
                </c:pt>
                <c:pt idx="178">
                  <c:v>2781.25</c:v>
                </c:pt>
                <c:pt idx="179">
                  <c:v>2796.88</c:v>
                </c:pt>
                <c:pt idx="180">
                  <c:v>2812.5</c:v>
                </c:pt>
                <c:pt idx="181">
                  <c:v>2828.13</c:v>
                </c:pt>
                <c:pt idx="182">
                  <c:v>2843.75</c:v>
                </c:pt>
                <c:pt idx="183">
                  <c:v>2859.38</c:v>
                </c:pt>
                <c:pt idx="184">
                  <c:v>2875</c:v>
                </c:pt>
                <c:pt idx="185">
                  <c:v>2890.63</c:v>
                </c:pt>
                <c:pt idx="186">
                  <c:v>2906.25</c:v>
                </c:pt>
                <c:pt idx="187">
                  <c:v>2921.88</c:v>
                </c:pt>
                <c:pt idx="188">
                  <c:v>2937.5</c:v>
                </c:pt>
                <c:pt idx="189">
                  <c:v>2953.13</c:v>
                </c:pt>
                <c:pt idx="190">
                  <c:v>2968.75</c:v>
                </c:pt>
                <c:pt idx="191">
                  <c:v>2984.38</c:v>
                </c:pt>
                <c:pt idx="192">
                  <c:v>3000</c:v>
                </c:pt>
                <c:pt idx="193">
                  <c:v>3015.63</c:v>
                </c:pt>
                <c:pt idx="194">
                  <c:v>3031.25</c:v>
                </c:pt>
                <c:pt idx="195">
                  <c:v>3046.88</c:v>
                </c:pt>
                <c:pt idx="196">
                  <c:v>3062.5</c:v>
                </c:pt>
                <c:pt idx="197">
                  <c:v>3078.13</c:v>
                </c:pt>
                <c:pt idx="198">
                  <c:v>3093.75</c:v>
                </c:pt>
                <c:pt idx="199">
                  <c:v>3109.38</c:v>
                </c:pt>
                <c:pt idx="200">
                  <c:v>3125</c:v>
                </c:pt>
                <c:pt idx="201">
                  <c:v>3140.63</c:v>
                </c:pt>
                <c:pt idx="202">
                  <c:v>3156.25</c:v>
                </c:pt>
                <c:pt idx="203">
                  <c:v>3171.88</c:v>
                </c:pt>
                <c:pt idx="204">
                  <c:v>3187.5</c:v>
                </c:pt>
                <c:pt idx="205">
                  <c:v>3203.13</c:v>
                </c:pt>
                <c:pt idx="206">
                  <c:v>3218.75</c:v>
                </c:pt>
                <c:pt idx="207">
                  <c:v>3234.38</c:v>
                </c:pt>
                <c:pt idx="208">
                  <c:v>3250</c:v>
                </c:pt>
                <c:pt idx="209">
                  <c:v>3265.63</c:v>
                </c:pt>
                <c:pt idx="210">
                  <c:v>3281.25</c:v>
                </c:pt>
                <c:pt idx="211">
                  <c:v>3296.88</c:v>
                </c:pt>
                <c:pt idx="212">
                  <c:v>3312.5</c:v>
                </c:pt>
                <c:pt idx="213">
                  <c:v>3328.13</c:v>
                </c:pt>
                <c:pt idx="214">
                  <c:v>3343.75</c:v>
                </c:pt>
                <c:pt idx="215">
                  <c:v>3359.38</c:v>
                </c:pt>
                <c:pt idx="216">
                  <c:v>3375</c:v>
                </c:pt>
                <c:pt idx="217">
                  <c:v>3390.63</c:v>
                </c:pt>
                <c:pt idx="218">
                  <c:v>3406.25</c:v>
                </c:pt>
                <c:pt idx="219">
                  <c:v>3421.88</c:v>
                </c:pt>
                <c:pt idx="220">
                  <c:v>3437.5</c:v>
                </c:pt>
                <c:pt idx="221">
                  <c:v>3453.13</c:v>
                </c:pt>
                <c:pt idx="222">
                  <c:v>3468.75</c:v>
                </c:pt>
                <c:pt idx="223">
                  <c:v>3484.38</c:v>
                </c:pt>
                <c:pt idx="224">
                  <c:v>3500</c:v>
                </c:pt>
                <c:pt idx="225">
                  <c:v>3515.63</c:v>
                </c:pt>
                <c:pt idx="226">
                  <c:v>3531.25</c:v>
                </c:pt>
                <c:pt idx="227">
                  <c:v>3546.88</c:v>
                </c:pt>
                <c:pt idx="228">
                  <c:v>3562.5</c:v>
                </c:pt>
                <c:pt idx="229">
                  <c:v>3578.13</c:v>
                </c:pt>
                <c:pt idx="230">
                  <c:v>3593.75</c:v>
                </c:pt>
                <c:pt idx="231">
                  <c:v>3609.38</c:v>
                </c:pt>
                <c:pt idx="232">
                  <c:v>3625</c:v>
                </c:pt>
                <c:pt idx="233">
                  <c:v>3640.63</c:v>
                </c:pt>
                <c:pt idx="234">
                  <c:v>3656.25</c:v>
                </c:pt>
                <c:pt idx="235">
                  <c:v>3671.88</c:v>
                </c:pt>
                <c:pt idx="236">
                  <c:v>3687.5</c:v>
                </c:pt>
                <c:pt idx="237">
                  <c:v>3703.13</c:v>
                </c:pt>
                <c:pt idx="238">
                  <c:v>3718.75</c:v>
                </c:pt>
                <c:pt idx="239">
                  <c:v>3734.38</c:v>
                </c:pt>
                <c:pt idx="240">
                  <c:v>3750</c:v>
                </c:pt>
                <c:pt idx="241">
                  <c:v>3765.63</c:v>
                </c:pt>
                <c:pt idx="242">
                  <c:v>3781.25</c:v>
                </c:pt>
                <c:pt idx="243">
                  <c:v>3796.88</c:v>
                </c:pt>
                <c:pt idx="244">
                  <c:v>3812.5</c:v>
                </c:pt>
                <c:pt idx="245">
                  <c:v>3828.13</c:v>
                </c:pt>
                <c:pt idx="246">
                  <c:v>3843.75</c:v>
                </c:pt>
                <c:pt idx="247">
                  <c:v>3859.38</c:v>
                </c:pt>
                <c:pt idx="248">
                  <c:v>3875</c:v>
                </c:pt>
                <c:pt idx="249">
                  <c:v>3890.63</c:v>
                </c:pt>
                <c:pt idx="250">
                  <c:v>3906.25</c:v>
                </c:pt>
                <c:pt idx="251">
                  <c:v>3921.88</c:v>
                </c:pt>
                <c:pt idx="252">
                  <c:v>3937.5</c:v>
                </c:pt>
                <c:pt idx="253">
                  <c:v>3953.13</c:v>
                </c:pt>
                <c:pt idx="254">
                  <c:v>3968.75</c:v>
                </c:pt>
                <c:pt idx="255">
                  <c:v>3984.38</c:v>
                </c:pt>
                <c:pt idx="256">
                  <c:v>4000</c:v>
                </c:pt>
                <c:pt idx="257">
                  <c:v>4015.63</c:v>
                </c:pt>
                <c:pt idx="258">
                  <c:v>4031.25</c:v>
                </c:pt>
                <c:pt idx="259">
                  <c:v>4046.88</c:v>
                </c:pt>
                <c:pt idx="260">
                  <c:v>4062.5</c:v>
                </c:pt>
                <c:pt idx="261">
                  <c:v>4078.13</c:v>
                </c:pt>
                <c:pt idx="262">
                  <c:v>4093.75</c:v>
                </c:pt>
                <c:pt idx="263">
                  <c:v>4109.38</c:v>
                </c:pt>
                <c:pt idx="264">
                  <c:v>4125</c:v>
                </c:pt>
                <c:pt idx="265">
                  <c:v>4140.63</c:v>
                </c:pt>
                <c:pt idx="266">
                  <c:v>4156.25</c:v>
                </c:pt>
                <c:pt idx="267">
                  <c:v>4171.88</c:v>
                </c:pt>
                <c:pt idx="268">
                  <c:v>4187.5</c:v>
                </c:pt>
                <c:pt idx="269">
                  <c:v>4203.13</c:v>
                </c:pt>
                <c:pt idx="270">
                  <c:v>4218.75</c:v>
                </c:pt>
                <c:pt idx="271">
                  <c:v>4234.38</c:v>
                </c:pt>
                <c:pt idx="272">
                  <c:v>4250</c:v>
                </c:pt>
                <c:pt idx="273">
                  <c:v>4265.63</c:v>
                </c:pt>
                <c:pt idx="274">
                  <c:v>4281.25</c:v>
                </c:pt>
                <c:pt idx="275">
                  <c:v>4296.88</c:v>
                </c:pt>
                <c:pt idx="276">
                  <c:v>4312.5</c:v>
                </c:pt>
                <c:pt idx="277">
                  <c:v>4328.13</c:v>
                </c:pt>
                <c:pt idx="278">
                  <c:v>4343.75</c:v>
                </c:pt>
                <c:pt idx="279">
                  <c:v>4359.38</c:v>
                </c:pt>
                <c:pt idx="280">
                  <c:v>4375</c:v>
                </c:pt>
                <c:pt idx="281">
                  <c:v>4390.63</c:v>
                </c:pt>
                <c:pt idx="282">
                  <c:v>4406.25</c:v>
                </c:pt>
                <c:pt idx="283">
                  <c:v>4421.88</c:v>
                </c:pt>
                <c:pt idx="284">
                  <c:v>4437.5</c:v>
                </c:pt>
                <c:pt idx="285">
                  <c:v>4453.13</c:v>
                </c:pt>
                <c:pt idx="286">
                  <c:v>4468.75</c:v>
                </c:pt>
                <c:pt idx="287">
                  <c:v>4484.38</c:v>
                </c:pt>
                <c:pt idx="288">
                  <c:v>4500</c:v>
                </c:pt>
                <c:pt idx="289">
                  <c:v>4515.63</c:v>
                </c:pt>
                <c:pt idx="290">
                  <c:v>4531.25</c:v>
                </c:pt>
                <c:pt idx="291">
                  <c:v>4546.88</c:v>
                </c:pt>
                <c:pt idx="292">
                  <c:v>4562.5</c:v>
                </c:pt>
                <c:pt idx="293">
                  <c:v>4578.13</c:v>
                </c:pt>
                <c:pt idx="294">
                  <c:v>4593.75</c:v>
                </c:pt>
                <c:pt idx="295">
                  <c:v>4609.38</c:v>
                </c:pt>
                <c:pt idx="296">
                  <c:v>4625</c:v>
                </c:pt>
                <c:pt idx="297">
                  <c:v>4640.63</c:v>
                </c:pt>
                <c:pt idx="298">
                  <c:v>4656.25</c:v>
                </c:pt>
                <c:pt idx="299">
                  <c:v>4671.88</c:v>
                </c:pt>
                <c:pt idx="300">
                  <c:v>4687.5</c:v>
                </c:pt>
                <c:pt idx="301">
                  <c:v>4703.13</c:v>
                </c:pt>
                <c:pt idx="302">
                  <c:v>4718.75</c:v>
                </c:pt>
                <c:pt idx="303">
                  <c:v>4734.38</c:v>
                </c:pt>
                <c:pt idx="304">
                  <c:v>4750</c:v>
                </c:pt>
                <c:pt idx="305">
                  <c:v>4765.63</c:v>
                </c:pt>
                <c:pt idx="306">
                  <c:v>4781.25</c:v>
                </c:pt>
                <c:pt idx="307">
                  <c:v>4796.88</c:v>
                </c:pt>
                <c:pt idx="308">
                  <c:v>4812.5</c:v>
                </c:pt>
                <c:pt idx="309">
                  <c:v>4828.13</c:v>
                </c:pt>
                <c:pt idx="310">
                  <c:v>4843.75</c:v>
                </c:pt>
                <c:pt idx="311">
                  <c:v>4859.38</c:v>
                </c:pt>
                <c:pt idx="312">
                  <c:v>4875</c:v>
                </c:pt>
                <c:pt idx="313">
                  <c:v>4890.63</c:v>
                </c:pt>
                <c:pt idx="314">
                  <c:v>4906.25</c:v>
                </c:pt>
                <c:pt idx="315">
                  <c:v>4921.88</c:v>
                </c:pt>
                <c:pt idx="316">
                  <c:v>4937.5</c:v>
                </c:pt>
                <c:pt idx="317">
                  <c:v>4953.13</c:v>
                </c:pt>
                <c:pt idx="318">
                  <c:v>4968.75</c:v>
                </c:pt>
                <c:pt idx="319">
                  <c:v>4984.38</c:v>
                </c:pt>
                <c:pt idx="320">
                  <c:v>5000</c:v>
                </c:pt>
                <c:pt idx="321">
                  <c:v>5015.63</c:v>
                </c:pt>
                <c:pt idx="322">
                  <c:v>5031.25</c:v>
                </c:pt>
                <c:pt idx="323">
                  <c:v>5046.88</c:v>
                </c:pt>
                <c:pt idx="324">
                  <c:v>5062.5</c:v>
                </c:pt>
                <c:pt idx="325">
                  <c:v>5078.13</c:v>
                </c:pt>
                <c:pt idx="326">
                  <c:v>5093.75</c:v>
                </c:pt>
                <c:pt idx="327">
                  <c:v>5109.38</c:v>
                </c:pt>
                <c:pt idx="328">
                  <c:v>5125</c:v>
                </c:pt>
                <c:pt idx="329">
                  <c:v>5140.63</c:v>
                </c:pt>
                <c:pt idx="330">
                  <c:v>5156.25</c:v>
                </c:pt>
                <c:pt idx="331">
                  <c:v>5171.88</c:v>
                </c:pt>
                <c:pt idx="332">
                  <c:v>5187.5</c:v>
                </c:pt>
                <c:pt idx="333">
                  <c:v>5203.13</c:v>
                </c:pt>
                <c:pt idx="334">
                  <c:v>5218.75</c:v>
                </c:pt>
                <c:pt idx="335">
                  <c:v>5234.38</c:v>
                </c:pt>
                <c:pt idx="336">
                  <c:v>5250</c:v>
                </c:pt>
                <c:pt idx="337">
                  <c:v>5265.63</c:v>
                </c:pt>
                <c:pt idx="338">
                  <c:v>5281.25</c:v>
                </c:pt>
                <c:pt idx="339">
                  <c:v>5296.88</c:v>
                </c:pt>
                <c:pt idx="340">
                  <c:v>5312.5</c:v>
                </c:pt>
                <c:pt idx="341">
                  <c:v>5328.13</c:v>
                </c:pt>
                <c:pt idx="342">
                  <c:v>5343.75</c:v>
                </c:pt>
                <c:pt idx="343">
                  <c:v>5359.38</c:v>
                </c:pt>
                <c:pt idx="344">
                  <c:v>5375</c:v>
                </c:pt>
                <c:pt idx="345">
                  <c:v>5390.63</c:v>
                </c:pt>
                <c:pt idx="346">
                  <c:v>5406.25</c:v>
                </c:pt>
                <c:pt idx="347">
                  <c:v>5421.88</c:v>
                </c:pt>
                <c:pt idx="348">
                  <c:v>5437.5</c:v>
                </c:pt>
                <c:pt idx="349">
                  <c:v>5453.13</c:v>
                </c:pt>
                <c:pt idx="350">
                  <c:v>5468.75</c:v>
                </c:pt>
                <c:pt idx="351">
                  <c:v>5484.38</c:v>
                </c:pt>
                <c:pt idx="352">
                  <c:v>5500</c:v>
                </c:pt>
                <c:pt idx="353">
                  <c:v>5515.63</c:v>
                </c:pt>
                <c:pt idx="354">
                  <c:v>5531.25</c:v>
                </c:pt>
                <c:pt idx="355">
                  <c:v>5546.88</c:v>
                </c:pt>
                <c:pt idx="356">
                  <c:v>5562.5</c:v>
                </c:pt>
                <c:pt idx="357">
                  <c:v>5578.13</c:v>
                </c:pt>
                <c:pt idx="358">
                  <c:v>5593.75</c:v>
                </c:pt>
                <c:pt idx="359">
                  <c:v>5609.38</c:v>
                </c:pt>
                <c:pt idx="360">
                  <c:v>5625</c:v>
                </c:pt>
                <c:pt idx="361">
                  <c:v>5640.63</c:v>
                </c:pt>
                <c:pt idx="362">
                  <c:v>5656.25</c:v>
                </c:pt>
                <c:pt idx="363">
                  <c:v>5671.88</c:v>
                </c:pt>
                <c:pt idx="364">
                  <c:v>5687.5</c:v>
                </c:pt>
                <c:pt idx="365">
                  <c:v>5703.13</c:v>
                </c:pt>
                <c:pt idx="366">
                  <c:v>5718.75</c:v>
                </c:pt>
                <c:pt idx="367">
                  <c:v>5734.38</c:v>
                </c:pt>
                <c:pt idx="368">
                  <c:v>5750</c:v>
                </c:pt>
                <c:pt idx="369">
                  <c:v>5765.63</c:v>
                </c:pt>
                <c:pt idx="370">
                  <c:v>5781.25</c:v>
                </c:pt>
                <c:pt idx="371">
                  <c:v>5796.88</c:v>
                </c:pt>
                <c:pt idx="372">
                  <c:v>5812.5</c:v>
                </c:pt>
                <c:pt idx="373">
                  <c:v>5828.13</c:v>
                </c:pt>
                <c:pt idx="374">
                  <c:v>5843.75</c:v>
                </c:pt>
                <c:pt idx="375">
                  <c:v>5859.38</c:v>
                </c:pt>
                <c:pt idx="376">
                  <c:v>5875</c:v>
                </c:pt>
                <c:pt idx="377">
                  <c:v>5890.63</c:v>
                </c:pt>
                <c:pt idx="378">
                  <c:v>5906.25</c:v>
                </c:pt>
                <c:pt idx="379">
                  <c:v>5921.88</c:v>
                </c:pt>
                <c:pt idx="380">
                  <c:v>5937.5</c:v>
                </c:pt>
                <c:pt idx="381">
                  <c:v>5953.13</c:v>
                </c:pt>
                <c:pt idx="382">
                  <c:v>5968.75</c:v>
                </c:pt>
                <c:pt idx="383">
                  <c:v>5984.38</c:v>
                </c:pt>
                <c:pt idx="384">
                  <c:v>6000</c:v>
                </c:pt>
                <c:pt idx="385">
                  <c:v>6015.63</c:v>
                </c:pt>
                <c:pt idx="386">
                  <c:v>6031.25</c:v>
                </c:pt>
                <c:pt idx="387">
                  <c:v>6046.88</c:v>
                </c:pt>
                <c:pt idx="388">
                  <c:v>6062.5</c:v>
                </c:pt>
                <c:pt idx="389">
                  <c:v>6078.13</c:v>
                </c:pt>
                <c:pt idx="390">
                  <c:v>6093.75</c:v>
                </c:pt>
                <c:pt idx="391">
                  <c:v>6109.38</c:v>
                </c:pt>
                <c:pt idx="392">
                  <c:v>6125</c:v>
                </c:pt>
                <c:pt idx="393">
                  <c:v>6140.63</c:v>
                </c:pt>
                <c:pt idx="394">
                  <c:v>6156.25</c:v>
                </c:pt>
                <c:pt idx="395">
                  <c:v>6171.88</c:v>
                </c:pt>
                <c:pt idx="396">
                  <c:v>6187.5</c:v>
                </c:pt>
                <c:pt idx="397">
                  <c:v>6203.13</c:v>
                </c:pt>
                <c:pt idx="398">
                  <c:v>6218.75</c:v>
                </c:pt>
                <c:pt idx="399">
                  <c:v>6234.38</c:v>
                </c:pt>
                <c:pt idx="400">
                  <c:v>6250</c:v>
                </c:pt>
                <c:pt idx="401">
                  <c:v>6265.63</c:v>
                </c:pt>
                <c:pt idx="402">
                  <c:v>6281.25</c:v>
                </c:pt>
                <c:pt idx="403">
                  <c:v>6296.88</c:v>
                </c:pt>
                <c:pt idx="404">
                  <c:v>6312.5</c:v>
                </c:pt>
                <c:pt idx="405">
                  <c:v>6328.13</c:v>
                </c:pt>
                <c:pt idx="406">
                  <c:v>6343.75</c:v>
                </c:pt>
                <c:pt idx="407">
                  <c:v>6359.38</c:v>
                </c:pt>
                <c:pt idx="408">
                  <c:v>6375</c:v>
                </c:pt>
                <c:pt idx="409">
                  <c:v>6390.63</c:v>
                </c:pt>
                <c:pt idx="410">
                  <c:v>6406.25</c:v>
                </c:pt>
                <c:pt idx="411">
                  <c:v>6421.88</c:v>
                </c:pt>
                <c:pt idx="412">
                  <c:v>6437.5</c:v>
                </c:pt>
                <c:pt idx="413">
                  <c:v>6453.13</c:v>
                </c:pt>
                <c:pt idx="414">
                  <c:v>6468.75</c:v>
                </c:pt>
                <c:pt idx="415">
                  <c:v>6484.38</c:v>
                </c:pt>
                <c:pt idx="416">
                  <c:v>6500</c:v>
                </c:pt>
                <c:pt idx="417">
                  <c:v>6515.63</c:v>
                </c:pt>
                <c:pt idx="418">
                  <c:v>6531.25</c:v>
                </c:pt>
                <c:pt idx="419">
                  <c:v>6546.88</c:v>
                </c:pt>
                <c:pt idx="420">
                  <c:v>6562.5</c:v>
                </c:pt>
                <c:pt idx="421">
                  <c:v>6578.13</c:v>
                </c:pt>
                <c:pt idx="422">
                  <c:v>6593.75</c:v>
                </c:pt>
                <c:pt idx="423">
                  <c:v>6609.38</c:v>
                </c:pt>
                <c:pt idx="424">
                  <c:v>6625</c:v>
                </c:pt>
                <c:pt idx="425">
                  <c:v>6640.63</c:v>
                </c:pt>
                <c:pt idx="426">
                  <c:v>6656.25</c:v>
                </c:pt>
                <c:pt idx="427">
                  <c:v>6671.88</c:v>
                </c:pt>
                <c:pt idx="428">
                  <c:v>6687.5</c:v>
                </c:pt>
                <c:pt idx="429">
                  <c:v>6703.13</c:v>
                </c:pt>
                <c:pt idx="430">
                  <c:v>6718.75</c:v>
                </c:pt>
                <c:pt idx="431">
                  <c:v>6734.38</c:v>
                </c:pt>
                <c:pt idx="432">
                  <c:v>6750</c:v>
                </c:pt>
                <c:pt idx="433">
                  <c:v>6765.63</c:v>
                </c:pt>
                <c:pt idx="434">
                  <c:v>6781.25</c:v>
                </c:pt>
                <c:pt idx="435">
                  <c:v>6796.88</c:v>
                </c:pt>
                <c:pt idx="436">
                  <c:v>6812.5</c:v>
                </c:pt>
                <c:pt idx="437">
                  <c:v>6828.13</c:v>
                </c:pt>
                <c:pt idx="438">
                  <c:v>6843.75</c:v>
                </c:pt>
                <c:pt idx="439">
                  <c:v>6859.38</c:v>
                </c:pt>
                <c:pt idx="440">
                  <c:v>6875</c:v>
                </c:pt>
                <c:pt idx="441">
                  <c:v>6890.63</c:v>
                </c:pt>
                <c:pt idx="442">
                  <c:v>6906.25</c:v>
                </c:pt>
                <c:pt idx="443">
                  <c:v>6921.88</c:v>
                </c:pt>
                <c:pt idx="444">
                  <c:v>6937.5</c:v>
                </c:pt>
                <c:pt idx="445">
                  <c:v>6953.13</c:v>
                </c:pt>
                <c:pt idx="446">
                  <c:v>6968.75</c:v>
                </c:pt>
                <c:pt idx="447">
                  <c:v>6984.38</c:v>
                </c:pt>
                <c:pt idx="448">
                  <c:v>7000</c:v>
                </c:pt>
                <c:pt idx="449">
                  <c:v>7015.63</c:v>
                </c:pt>
                <c:pt idx="450">
                  <c:v>7031.25</c:v>
                </c:pt>
                <c:pt idx="451">
                  <c:v>7046.88</c:v>
                </c:pt>
                <c:pt idx="452">
                  <c:v>7062.5</c:v>
                </c:pt>
                <c:pt idx="453">
                  <c:v>7078.13</c:v>
                </c:pt>
                <c:pt idx="454">
                  <c:v>7093.75</c:v>
                </c:pt>
                <c:pt idx="455">
                  <c:v>7109.38</c:v>
                </c:pt>
                <c:pt idx="456">
                  <c:v>7125</c:v>
                </c:pt>
                <c:pt idx="457">
                  <c:v>7140.63</c:v>
                </c:pt>
                <c:pt idx="458">
                  <c:v>7156.25</c:v>
                </c:pt>
                <c:pt idx="459">
                  <c:v>7171.88</c:v>
                </c:pt>
                <c:pt idx="460">
                  <c:v>7187.5</c:v>
                </c:pt>
                <c:pt idx="461">
                  <c:v>7203.13</c:v>
                </c:pt>
                <c:pt idx="462">
                  <c:v>7218.75</c:v>
                </c:pt>
                <c:pt idx="463">
                  <c:v>7234.38</c:v>
                </c:pt>
                <c:pt idx="464">
                  <c:v>7250</c:v>
                </c:pt>
                <c:pt idx="465">
                  <c:v>7265.63</c:v>
                </c:pt>
                <c:pt idx="466">
                  <c:v>7281.25</c:v>
                </c:pt>
                <c:pt idx="467">
                  <c:v>7296.88</c:v>
                </c:pt>
                <c:pt idx="468">
                  <c:v>7312.5</c:v>
                </c:pt>
                <c:pt idx="469">
                  <c:v>7328.13</c:v>
                </c:pt>
                <c:pt idx="470">
                  <c:v>7343.75</c:v>
                </c:pt>
                <c:pt idx="471">
                  <c:v>7359.38</c:v>
                </c:pt>
                <c:pt idx="472">
                  <c:v>7375</c:v>
                </c:pt>
                <c:pt idx="473">
                  <c:v>7390.63</c:v>
                </c:pt>
                <c:pt idx="474">
                  <c:v>7406.25</c:v>
                </c:pt>
                <c:pt idx="475">
                  <c:v>7421.88</c:v>
                </c:pt>
                <c:pt idx="476">
                  <c:v>7437.5</c:v>
                </c:pt>
                <c:pt idx="477">
                  <c:v>7453.13</c:v>
                </c:pt>
                <c:pt idx="478">
                  <c:v>7468.75</c:v>
                </c:pt>
                <c:pt idx="479">
                  <c:v>7484.38</c:v>
                </c:pt>
                <c:pt idx="480">
                  <c:v>7500</c:v>
                </c:pt>
                <c:pt idx="481">
                  <c:v>7515.63</c:v>
                </c:pt>
                <c:pt idx="482">
                  <c:v>7531.25</c:v>
                </c:pt>
                <c:pt idx="483">
                  <c:v>7546.88</c:v>
                </c:pt>
                <c:pt idx="484">
                  <c:v>7562.5</c:v>
                </c:pt>
                <c:pt idx="485">
                  <c:v>7578.13</c:v>
                </c:pt>
                <c:pt idx="486">
                  <c:v>7593.75</c:v>
                </c:pt>
                <c:pt idx="487">
                  <c:v>7609.38</c:v>
                </c:pt>
                <c:pt idx="488">
                  <c:v>7625</c:v>
                </c:pt>
                <c:pt idx="489">
                  <c:v>7640.63</c:v>
                </c:pt>
                <c:pt idx="490">
                  <c:v>7656.25</c:v>
                </c:pt>
                <c:pt idx="491">
                  <c:v>7671.88</c:v>
                </c:pt>
                <c:pt idx="492">
                  <c:v>7687.5</c:v>
                </c:pt>
                <c:pt idx="493">
                  <c:v>7703.13</c:v>
                </c:pt>
                <c:pt idx="494">
                  <c:v>7718.75</c:v>
                </c:pt>
                <c:pt idx="495">
                  <c:v>7734.38</c:v>
                </c:pt>
                <c:pt idx="496">
                  <c:v>7750</c:v>
                </c:pt>
                <c:pt idx="497">
                  <c:v>7765.63</c:v>
                </c:pt>
                <c:pt idx="498">
                  <c:v>7781.25</c:v>
                </c:pt>
                <c:pt idx="499">
                  <c:v>7796.88</c:v>
                </c:pt>
                <c:pt idx="500">
                  <c:v>7812.5</c:v>
                </c:pt>
                <c:pt idx="501">
                  <c:v>7828.13</c:v>
                </c:pt>
                <c:pt idx="502">
                  <c:v>7843.75</c:v>
                </c:pt>
                <c:pt idx="503">
                  <c:v>7859.38</c:v>
                </c:pt>
                <c:pt idx="504">
                  <c:v>7875</c:v>
                </c:pt>
                <c:pt idx="505">
                  <c:v>7890.63</c:v>
                </c:pt>
                <c:pt idx="506">
                  <c:v>7906.25</c:v>
                </c:pt>
                <c:pt idx="507">
                  <c:v>7921.88</c:v>
                </c:pt>
                <c:pt idx="508">
                  <c:v>7937.5</c:v>
                </c:pt>
                <c:pt idx="509">
                  <c:v>7953.13</c:v>
                </c:pt>
                <c:pt idx="510">
                  <c:v>7968.75</c:v>
                </c:pt>
                <c:pt idx="511">
                  <c:v>7984.38</c:v>
                </c:pt>
              </c:numCache>
            </c:numRef>
          </c:xVal>
          <c:yVal>
            <c:numRef>
              <c:f>'100dB'!$C$2:$C$513</c:f>
              <c:numCache>
                <c:formatCode>General</c:formatCode>
                <c:ptCount val="512"/>
                <c:pt idx="0">
                  <c:v>-8.35</c:v>
                </c:pt>
                <c:pt idx="1">
                  <c:v>-11.67</c:v>
                </c:pt>
                <c:pt idx="2">
                  <c:v>-22.37</c:v>
                </c:pt>
                <c:pt idx="3">
                  <c:v>-40.46</c:v>
                </c:pt>
                <c:pt idx="4">
                  <c:v>-44.98</c:v>
                </c:pt>
                <c:pt idx="5">
                  <c:v>-50.03</c:v>
                </c:pt>
                <c:pt idx="6">
                  <c:v>-49.78</c:v>
                </c:pt>
                <c:pt idx="7">
                  <c:v>-49.13</c:v>
                </c:pt>
                <c:pt idx="8">
                  <c:v>-42.18</c:v>
                </c:pt>
                <c:pt idx="9">
                  <c:v>-34.46</c:v>
                </c:pt>
                <c:pt idx="10">
                  <c:v>-31.02</c:v>
                </c:pt>
                <c:pt idx="11">
                  <c:v>-30.61</c:v>
                </c:pt>
                <c:pt idx="12">
                  <c:v>-30.4</c:v>
                </c:pt>
                <c:pt idx="13">
                  <c:v>-30.79</c:v>
                </c:pt>
                <c:pt idx="14">
                  <c:v>-32.92</c:v>
                </c:pt>
                <c:pt idx="15">
                  <c:v>-35.6</c:v>
                </c:pt>
                <c:pt idx="16">
                  <c:v>-32.700000000000003</c:v>
                </c:pt>
                <c:pt idx="17">
                  <c:v>-30.26</c:v>
                </c:pt>
                <c:pt idx="18">
                  <c:v>-30.86</c:v>
                </c:pt>
                <c:pt idx="19">
                  <c:v>-33.29</c:v>
                </c:pt>
                <c:pt idx="20">
                  <c:v>-34.11</c:v>
                </c:pt>
                <c:pt idx="21">
                  <c:v>-33.799999999999997</c:v>
                </c:pt>
                <c:pt idx="22">
                  <c:v>-36.31</c:v>
                </c:pt>
                <c:pt idx="23">
                  <c:v>-37.14</c:v>
                </c:pt>
                <c:pt idx="24">
                  <c:v>-34.369999999999997</c:v>
                </c:pt>
                <c:pt idx="25">
                  <c:v>-33.06</c:v>
                </c:pt>
                <c:pt idx="26">
                  <c:v>-34.880000000000003</c:v>
                </c:pt>
                <c:pt idx="27">
                  <c:v>-36.450000000000003</c:v>
                </c:pt>
                <c:pt idx="28">
                  <c:v>-33.1</c:v>
                </c:pt>
                <c:pt idx="29">
                  <c:v>-31.59</c:v>
                </c:pt>
                <c:pt idx="30">
                  <c:v>-27.16</c:v>
                </c:pt>
                <c:pt idx="31">
                  <c:v>-21.27</c:v>
                </c:pt>
                <c:pt idx="32">
                  <c:v>-19.739999999999998</c:v>
                </c:pt>
                <c:pt idx="33">
                  <c:v>-21.46</c:v>
                </c:pt>
                <c:pt idx="34">
                  <c:v>-23.95</c:v>
                </c:pt>
                <c:pt idx="35">
                  <c:v>-28.8</c:v>
                </c:pt>
                <c:pt idx="36">
                  <c:v>-32.119999999999997</c:v>
                </c:pt>
                <c:pt idx="37">
                  <c:v>-29.36</c:v>
                </c:pt>
                <c:pt idx="38">
                  <c:v>-28.5</c:v>
                </c:pt>
                <c:pt idx="39">
                  <c:v>-28.51</c:v>
                </c:pt>
                <c:pt idx="40">
                  <c:v>-28.13</c:v>
                </c:pt>
                <c:pt idx="41">
                  <c:v>-28.6</c:v>
                </c:pt>
                <c:pt idx="42">
                  <c:v>-28.79</c:v>
                </c:pt>
                <c:pt idx="43">
                  <c:v>-30.79</c:v>
                </c:pt>
                <c:pt idx="44">
                  <c:v>-34.14</c:v>
                </c:pt>
                <c:pt idx="45">
                  <c:v>-35.340000000000003</c:v>
                </c:pt>
                <c:pt idx="46">
                  <c:v>-36.840000000000003</c:v>
                </c:pt>
                <c:pt idx="47">
                  <c:v>-37.630000000000003</c:v>
                </c:pt>
                <c:pt idx="48">
                  <c:v>-38.6</c:v>
                </c:pt>
                <c:pt idx="49">
                  <c:v>-39.450000000000003</c:v>
                </c:pt>
                <c:pt idx="50">
                  <c:v>-37.99</c:v>
                </c:pt>
                <c:pt idx="51">
                  <c:v>-37.479999999999997</c:v>
                </c:pt>
                <c:pt idx="52">
                  <c:v>-38.61</c:v>
                </c:pt>
                <c:pt idx="53">
                  <c:v>-39.380000000000003</c:v>
                </c:pt>
                <c:pt idx="54">
                  <c:v>-40.78</c:v>
                </c:pt>
                <c:pt idx="55">
                  <c:v>-43.66</c:v>
                </c:pt>
                <c:pt idx="56">
                  <c:v>-44.08</c:v>
                </c:pt>
                <c:pt idx="57">
                  <c:v>-41.78</c:v>
                </c:pt>
                <c:pt idx="58">
                  <c:v>-39.130000000000003</c:v>
                </c:pt>
                <c:pt idx="59">
                  <c:v>-37.44</c:v>
                </c:pt>
                <c:pt idx="60">
                  <c:v>-38.01</c:v>
                </c:pt>
                <c:pt idx="61">
                  <c:v>-38.75</c:v>
                </c:pt>
                <c:pt idx="62">
                  <c:v>-38.58</c:v>
                </c:pt>
                <c:pt idx="63">
                  <c:v>-40.380000000000003</c:v>
                </c:pt>
                <c:pt idx="64">
                  <c:v>-42.18</c:v>
                </c:pt>
                <c:pt idx="65">
                  <c:v>-40.69</c:v>
                </c:pt>
                <c:pt idx="66">
                  <c:v>-38.43</c:v>
                </c:pt>
                <c:pt idx="67">
                  <c:v>-38.57</c:v>
                </c:pt>
                <c:pt idx="68">
                  <c:v>-41.72</c:v>
                </c:pt>
                <c:pt idx="69">
                  <c:v>-44.26</c:v>
                </c:pt>
                <c:pt idx="70">
                  <c:v>-43.24</c:v>
                </c:pt>
                <c:pt idx="71">
                  <c:v>-43</c:v>
                </c:pt>
                <c:pt idx="72">
                  <c:v>-44.21</c:v>
                </c:pt>
                <c:pt idx="73">
                  <c:v>-43.21</c:v>
                </c:pt>
                <c:pt idx="74">
                  <c:v>-39.67</c:v>
                </c:pt>
                <c:pt idx="75">
                  <c:v>-37.08</c:v>
                </c:pt>
                <c:pt idx="76">
                  <c:v>-37.619999999999997</c:v>
                </c:pt>
                <c:pt idx="77">
                  <c:v>-40.56</c:v>
                </c:pt>
                <c:pt idx="78">
                  <c:v>-44.51</c:v>
                </c:pt>
                <c:pt idx="79">
                  <c:v>-48.34</c:v>
                </c:pt>
                <c:pt idx="80">
                  <c:v>-47.47</c:v>
                </c:pt>
                <c:pt idx="81">
                  <c:v>-44.26</c:v>
                </c:pt>
                <c:pt idx="82">
                  <c:v>-42.62</c:v>
                </c:pt>
                <c:pt idx="83">
                  <c:v>-42.94</c:v>
                </c:pt>
                <c:pt idx="84">
                  <c:v>-44.22</c:v>
                </c:pt>
                <c:pt idx="85">
                  <c:v>-46.43</c:v>
                </c:pt>
                <c:pt idx="86">
                  <c:v>-48.27</c:v>
                </c:pt>
                <c:pt idx="87">
                  <c:v>-46.07</c:v>
                </c:pt>
                <c:pt idx="88">
                  <c:v>-44.87</c:v>
                </c:pt>
                <c:pt idx="89">
                  <c:v>-45.77</c:v>
                </c:pt>
                <c:pt idx="90">
                  <c:v>-46.84</c:v>
                </c:pt>
                <c:pt idx="91">
                  <c:v>-46.52</c:v>
                </c:pt>
                <c:pt idx="92">
                  <c:v>-45.03</c:v>
                </c:pt>
                <c:pt idx="93">
                  <c:v>-41.28</c:v>
                </c:pt>
                <c:pt idx="94">
                  <c:v>-38.840000000000003</c:v>
                </c:pt>
                <c:pt idx="95">
                  <c:v>-38.04</c:v>
                </c:pt>
                <c:pt idx="96">
                  <c:v>-38.35</c:v>
                </c:pt>
                <c:pt idx="97">
                  <c:v>-39.130000000000003</c:v>
                </c:pt>
                <c:pt idx="98">
                  <c:v>-39.31</c:v>
                </c:pt>
                <c:pt idx="99">
                  <c:v>-39.28</c:v>
                </c:pt>
                <c:pt idx="100">
                  <c:v>-39.94</c:v>
                </c:pt>
                <c:pt idx="101">
                  <c:v>-41.83</c:v>
                </c:pt>
                <c:pt idx="102">
                  <c:v>-42.18</c:v>
                </c:pt>
                <c:pt idx="103">
                  <c:v>-40.619999999999997</c:v>
                </c:pt>
                <c:pt idx="104">
                  <c:v>-39.200000000000003</c:v>
                </c:pt>
                <c:pt idx="105">
                  <c:v>-38.46</c:v>
                </c:pt>
                <c:pt idx="106">
                  <c:v>-38.44</c:v>
                </c:pt>
                <c:pt idx="107">
                  <c:v>-39.67</c:v>
                </c:pt>
                <c:pt idx="108">
                  <c:v>-41.21</c:v>
                </c:pt>
                <c:pt idx="109">
                  <c:v>-39.85</c:v>
                </c:pt>
                <c:pt idx="110">
                  <c:v>-37.659999999999997</c:v>
                </c:pt>
                <c:pt idx="111">
                  <c:v>-36.28</c:v>
                </c:pt>
                <c:pt idx="112">
                  <c:v>-34.93</c:v>
                </c:pt>
                <c:pt idx="113">
                  <c:v>-34.909999999999997</c:v>
                </c:pt>
                <c:pt idx="114">
                  <c:v>-36.200000000000003</c:v>
                </c:pt>
                <c:pt idx="115">
                  <c:v>-36.69</c:v>
                </c:pt>
                <c:pt idx="116">
                  <c:v>-36.28</c:v>
                </c:pt>
                <c:pt idx="117">
                  <c:v>-35.08</c:v>
                </c:pt>
                <c:pt idx="118">
                  <c:v>-33.130000000000003</c:v>
                </c:pt>
                <c:pt idx="119">
                  <c:v>-32.770000000000003</c:v>
                </c:pt>
                <c:pt idx="120">
                  <c:v>-34.950000000000003</c:v>
                </c:pt>
                <c:pt idx="121">
                  <c:v>-37.53</c:v>
                </c:pt>
                <c:pt idx="122">
                  <c:v>-38.619999999999997</c:v>
                </c:pt>
                <c:pt idx="123">
                  <c:v>-39.28</c:v>
                </c:pt>
                <c:pt idx="124">
                  <c:v>-41.14</c:v>
                </c:pt>
                <c:pt idx="125">
                  <c:v>-44.02</c:v>
                </c:pt>
                <c:pt idx="126">
                  <c:v>-46.14</c:v>
                </c:pt>
                <c:pt idx="127">
                  <c:v>-48.07</c:v>
                </c:pt>
                <c:pt idx="128">
                  <c:v>-51.06</c:v>
                </c:pt>
                <c:pt idx="129">
                  <c:v>-53.56</c:v>
                </c:pt>
                <c:pt idx="130">
                  <c:v>-53.38</c:v>
                </c:pt>
                <c:pt idx="131">
                  <c:v>-50.72</c:v>
                </c:pt>
                <c:pt idx="132">
                  <c:v>-50.12</c:v>
                </c:pt>
                <c:pt idx="133">
                  <c:v>-51.91</c:v>
                </c:pt>
                <c:pt idx="134">
                  <c:v>-55.25</c:v>
                </c:pt>
                <c:pt idx="135">
                  <c:v>-56.96</c:v>
                </c:pt>
                <c:pt idx="136">
                  <c:v>-53.49</c:v>
                </c:pt>
                <c:pt idx="137">
                  <c:v>-49.83</c:v>
                </c:pt>
                <c:pt idx="138">
                  <c:v>-47.81</c:v>
                </c:pt>
                <c:pt idx="139">
                  <c:v>-46.28</c:v>
                </c:pt>
                <c:pt idx="140">
                  <c:v>-45.38</c:v>
                </c:pt>
                <c:pt idx="141">
                  <c:v>-45.7</c:v>
                </c:pt>
                <c:pt idx="142">
                  <c:v>-47.94</c:v>
                </c:pt>
                <c:pt idx="143">
                  <c:v>-51.02</c:v>
                </c:pt>
                <c:pt idx="144">
                  <c:v>-48.57</c:v>
                </c:pt>
                <c:pt idx="145">
                  <c:v>-46.26</c:v>
                </c:pt>
                <c:pt idx="146">
                  <c:v>-45.81</c:v>
                </c:pt>
                <c:pt idx="147">
                  <c:v>-45.57</c:v>
                </c:pt>
                <c:pt idx="148">
                  <c:v>-45.49</c:v>
                </c:pt>
                <c:pt idx="149">
                  <c:v>-46.02</c:v>
                </c:pt>
                <c:pt idx="150">
                  <c:v>-46.65</c:v>
                </c:pt>
                <c:pt idx="151">
                  <c:v>-46.92</c:v>
                </c:pt>
                <c:pt idx="152">
                  <c:v>-48.04</c:v>
                </c:pt>
                <c:pt idx="153">
                  <c:v>-49.28</c:v>
                </c:pt>
                <c:pt idx="154">
                  <c:v>-48</c:v>
                </c:pt>
                <c:pt idx="155">
                  <c:v>-46.58</c:v>
                </c:pt>
                <c:pt idx="156">
                  <c:v>-46.43</c:v>
                </c:pt>
                <c:pt idx="157">
                  <c:v>-47.77</c:v>
                </c:pt>
                <c:pt idx="158">
                  <c:v>-50.41</c:v>
                </c:pt>
                <c:pt idx="159">
                  <c:v>-53.71</c:v>
                </c:pt>
                <c:pt idx="160">
                  <c:v>-51.96</c:v>
                </c:pt>
                <c:pt idx="161">
                  <c:v>-50.15</c:v>
                </c:pt>
                <c:pt idx="162">
                  <c:v>-50.7</c:v>
                </c:pt>
                <c:pt idx="163">
                  <c:v>-50.48</c:v>
                </c:pt>
                <c:pt idx="164">
                  <c:v>-50.33</c:v>
                </c:pt>
                <c:pt idx="165">
                  <c:v>-49.93</c:v>
                </c:pt>
                <c:pt idx="166">
                  <c:v>-49.07</c:v>
                </c:pt>
                <c:pt idx="167">
                  <c:v>-48.59</c:v>
                </c:pt>
                <c:pt idx="168">
                  <c:v>-47.58</c:v>
                </c:pt>
                <c:pt idx="169">
                  <c:v>-45.8</c:v>
                </c:pt>
                <c:pt idx="170">
                  <c:v>-45.22</c:v>
                </c:pt>
                <c:pt idx="171">
                  <c:v>-45.97</c:v>
                </c:pt>
                <c:pt idx="172">
                  <c:v>-48.06</c:v>
                </c:pt>
                <c:pt idx="173">
                  <c:v>-50.25</c:v>
                </c:pt>
                <c:pt idx="174">
                  <c:v>-51.51</c:v>
                </c:pt>
                <c:pt idx="175">
                  <c:v>-51.7</c:v>
                </c:pt>
                <c:pt idx="176">
                  <c:v>-51.26</c:v>
                </c:pt>
                <c:pt idx="177">
                  <c:v>-50.37</c:v>
                </c:pt>
                <c:pt idx="178">
                  <c:v>-50.22</c:v>
                </c:pt>
                <c:pt idx="179">
                  <c:v>-52.85</c:v>
                </c:pt>
                <c:pt idx="180">
                  <c:v>-56.87</c:v>
                </c:pt>
                <c:pt idx="181">
                  <c:v>-58.26</c:v>
                </c:pt>
                <c:pt idx="182">
                  <c:v>-56.48</c:v>
                </c:pt>
                <c:pt idx="183">
                  <c:v>-54.31</c:v>
                </c:pt>
                <c:pt idx="184">
                  <c:v>-54.32</c:v>
                </c:pt>
                <c:pt idx="185">
                  <c:v>-55.17</c:v>
                </c:pt>
                <c:pt idx="186">
                  <c:v>-55.21</c:v>
                </c:pt>
                <c:pt idx="187">
                  <c:v>-55.62</c:v>
                </c:pt>
                <c:pt idx="188">
                  <c:v>-56.5</c:v>
                </c:pt>
                <c:pt idx="189">
                  <c:v>-55.87</c:v>
                </c:pt>
                <c:pt idx="190">
                  <c:v>-53.12</c:v>
                </c:pt>
                <c:pt idx="191">
                  <c:v>-51.92</c:v>
                </c:pt>
                <c:pt idx="192">
                  <c:v>-53.03</c:v>
                </c:pt>
                <c:pt idx="193">
                  <c:v>-54.29</c:v>
                </c:pt>
                <c:pt idx="194">
                  <c:v>-53.24</c:v>
                </c:pt>
                <c:pt idx="195">
                  <c:v>-51.52</c:v>
                </c:pt>
                <c:pt idx="196">
                  <c:v>-51.21</c:v>
                </c:pt>
                <c:pt idx="197">
                  <c:v>-51.42</c:v>
                </c:pt>
                <c:pt idx="198">
                  <c:v>-51.7</c:v>
                </c:pt>
                <c:pt idx="199">
                  <c:v>-52.29</c:v>
                </c:pt>
                <c:pt idx="200">
                  <c:v>-52.95</c:v>
                </c:pt>
                <c:pt idx="201">
                  <c:v>-53.18</c:v>
                </c:pt>
                <c:pt idx="202">
                  <c:v>-53.31</c:v>
                </c:pt>
                <c:pt idx="203">
                  <c:v>-53</c:v>
                </c:pt>
                <c:pt idx="204">
                  <c:v>-52.58</c:v>
                </c:pt>
                <c:pt idx="205">
                  <c:v>-53.28</c:v>
                </c:pt>
                <c:pt idx="206">
                  <c:v>-54.86</c:v>
                </c:pt>
                <c:pt idx="207">
                  <c:v>-56.96</c:v>
                </c:pt>
                <c:pt idx="208">
                  <c:v>-58.82</c:v>
                </c:pt>
                <c:pt idx="209">
                  <c:v>-57.51</c:v>
                </c:pt>
                <c:pt idx="210">
                  <c:v>-56.32</c:v>
                </c:pt>
                <c:pt idx="211">
                  <c:v>-56.41</c:v>
                </c:pt>
                <c:pt idx="212">
                  <c:v>-55.64</c:v>
                </c:pt>
                <c:pt idx="213">
                  <c:v>-54.99</c:v>
                </c:pt>
                <c:pt idx="214">
                  <c:v>-55.77</c:v>
                </c:pt>
                <c:pt idx="215">
                  <c:v>-56.88</c:v>
                </c:pt>
                <c:pt idx="216">
                  <c:v>-56.96</c:v>
                </c:pt>
                <c:pt idx="217">
                  <c:v>-56.69</c:v>
                </c:pt>
                <c:pt idx="218">
                  <c:v>-55.62</c:v>
                </c:pt>
                <c:pt idx="219">
                  <c:v>-54.34</c:v>
                </c:pt>
                <c:pt idx="220">
                  <c:v>-53.71</c:v>
                </c:pt>
                <c:pt idx="221">
                  <c:v>-52.68</c:v>
                </c:pt>
                <c:pt idx="222">
                  <c:v>-51.98</c:v>
                </c:pt>
                <c:pt idx="223">
                  <c:v>-52.11</c:v>
                </c:pt>
                <c:pt idx="224">
                  <c:v>-53.21</c:v>
                </c:pt>
                <c:pt idx="225">
                  <c:v>-54.77</c:v>
                </c:pt>
                <c:pt idx="226">
                  <c:v>-55.31</c:v>
                </c:pt>
                <c:pt idx="227">
                  <c:v>-55.1</c:v>
                </c:pt>
                <c:pt idx="228">
                  <c:v>-55.01</c:v>
                </c:pt>
                <c:pt idx="229">
                  <c:v>-55.67</c:v>
                </c:pt>
                <c:pt idx="230">
                  <c:v>-56.22</c:v>
                </c:pt>
                <c:pt idx="231">
                  <c:v>-56.55</c:v>
                </c:pt>
                <c:pt idx="232">
                  <c:v>-56.57</c:v>
                </c:pt>
                <c:pt idx="233">
                  <c:v>-56.67</c:v>
                </c:pt>
                <c:pt idx="234">
                  <c:v>-57.61</c:v>
                </c:pt>
                <c:pt idx="235">
                  <c:v>-58.97</c:v>
                </c:pt>
                <c:pt idx="236">
                  <c:v>-60.03</c:v>
                </c:pt>
                <c:pt idx="237">
                  <c:v>-60.03</c:v>
                </c:pt>
                <c:pt idx="238">
                  <c:v>-58.04</c:v>
                </c:pt>
                <c:pt idx="239">
                  <c:v>-56.26</c:v>
                </c:pt>
                <c:pt idx="240">
                  <c:v>-55.98</c:v>
                </c:pt>
                <c:pt idx="241">
                  <c:v>-56.27</c:v>
                </c:pt>
                <c:pt idx="242">
                  <c:v>-56.57</c:v>
                </c:pt>
                <c:pt idx="243">
                  <c:v>-57.13</c:v>
                </c:pt>
                <c:pt idx="244">
                  <c:v>-56.84</c:v>
                </c:pt>
                <c:pt idx="245">
                  <c:v>-56.02</c:v>
                </c:pt>
                <c:pt idx="246">
                  <c:v>-55.53</c:v>
                </c:pt>
                <c:pt idx="247">
                  <c:v>-55.05</c:v>
                </c:pt>
                <c:pt idx="248">
                  <c:v>-54.84</c:v>
                </c:pt>
                <c:pt idx="249">
                  <c:v>-55.41</c:v>
                </c:pt>
                <c:pt idx="250">
                  <c:v>-56.95</c:v>
                </c:pt>
                <c:pt idx="251">
                  <c:v>-58.42</c:v>
                </c:pt>
                <c:pt idx="252">
                  <c:v>-55.69</c:v>
                </c:pt>
                <c:pt idx="253">
                  <c:v>-53</c:v>
                </c:pt>
                <c:pt idx="254">
                  <c:v>-52.43</c:v>
                </c:pt>
                <c:pt idx="255">
                  <c:v>-52.47</c:v>
                </c:pt>
                <c:pt idx="256">
                  <c:v>-52.58</c:v>
                </c:pt>
                <c:pt idx="257">
                  <c:v>-53.58</c:v>
                </c:pt>
                <c:pt idx="258">
                  <c:v>-55.39</c:v>
                </c:pt>
                <c:pt idx="259">
                  <c:v>-56.24</c:v>
                </c:pt>
                <c:pt idx="260">
                  <c:v>-56.87</c:v>
                </c:pt>
                <c:pt idx="261">
                  <c:v>-57.56</c:v>
                </c:pt>
                <c:pt idx="262">
                  <c:v>-57.65</c:v>
                </c:pt>
                <c:pt idx="263">
                  <c:v>-58.26</c:v>
                </c:pt>
                <c:pt idx="264">
                  <c:v>-59.16</c:v>
                </c:pt>
                <c:pt idx="265">
                  <c:v>-58.21</c:v>
                </c:pt>
                <c:pt idx="266">
                  <c:v>-56.82</c:v>
                </c:pt>
                <c:pt idx="267">
                  <c:v>-57.2</c:v>
                </c:pt>
                <c:pt idx="268">
                  <c:v>-57.91</c:v>
                </c:pt>
                <c:pt idx="269">
                  <c:v>-57.92</c:v>
                </c:pt>
                <c:pt idx="270">
                  <c:v>-58.34</c:v>
                </c:pt>
                <c:pt idx="271">
                  <c:v>-58.52</c:v>
                </c:pt>
                <c:pt idx="272">
                  <c:v>-57.85</c:v>
                </c:pt>
                <c:pt idx="273">
                  <c:v>-57.67</c:v>
                </c:pt>
                <c:pt idx="274">
                  <c:v>-58.27</c:v>
                </c:pt>
                <c:pt idx="275">
                  <c:v>-59.08</c:v>
                </c:pt>
                <c:pt idx="276">
                  <c:v>-60.42</c:v>
                </c:pt>
                <c:pt idx="277">
                  <c:v>-62.58</c:v>
                </c:pt>
                <c:pt idx="278">
                  <c:v>-65.040000000000006</c:v>
                </c:pt>
                <c:pt idx="279">
                  <c:v>-66.040000000000006</c:v>
                </c:pt>
                <c:pt idx="280">
                  <c:v>-66.62</c:v>
                </c:pt>
                <c:pt idx="281">
                  <c:v>-66.52</c:v>
                </c:pt>
                <c:pt idx="282">
                  <c:v>-63.74</c:v>
                </c:pt>
                <c:pt idx="283">
                  <c:v>-62.54</c:v>
                </c:pt>
                <c:pt idx="284">
                  <c:v>-63.92</c:v>
                </c:pt>
                <c:pt idx="285">
                  <c:v>-65.31</c:v>
                </c:pt>
                <c:pt idx="286">
                  <c:v>-64.62</c:v>
                </c:pt>
                <c:pt idx="287">
                  <c:v>-63.57</c:v>
                </c:pt>
                <c:pt idx="288">
                  <c:v>-62.83</c:v>
                </c:pt>
                <c:pt idx="289">
                  <c:v>-62.77</c:v>
                </c:pt>
                <c:pt idx="290">
                  <c:v>-63.75</c:v>
                </c:pt>
                <c:pt idx="291">
                  <c:v>-64.489999999999995</c:v>
                </c:pt>
                <c:pt idx="292">
                  <c:v>-64.25</c:v>
                </c:pt>
                <c:pt idx="293">
                  <c:v>-64.58</c:v>
                </c:pt>
                <c:pt idx="294">
                  <c:v>-66.349999999999994</c:v>
                </c:pt>
                <c:pt idx="295">
                  <c:v>-69.2</c:v>
                </c:pt>
                <c:pt idx="296">
                  <c:v>-70.55</c:v>
                </c:pt>
                <c:pt idx="297">
                  <c:v>-69.61</c:v>
                </c:pt>
                <c:pt idx="298">
                  <c:v>-68.459999999999994</c:v>
                </c:pt>
                <c:pt idx="299">
                  <c:v>-68.08</c:v>
                </c:pt>
                <c:pt idx="300">
                  <c:v>-68.91</c:v>
                </c:pt>
                <c:pt idx="301">
                  <c:v>-70.39</c:v>
                </c:pt>
                <c:pt idx="302">
                  <c:v>-69.88</c:v>
                </c:pt>
                <c:pt idx="303">
                  <c:v>-68.38</c:v>
                </c:pt>
                <c:pt idx="304">
                  <c:v>-68.05</c:v>
                </c:pt>
                <c:pt idx="305">
                  <c:v>-67.849999999999994</c:v>
                </c:pt>
                <c:pt idx="306">
                  <c:v>-67.5</c:v>
                </c:pt>
                <c:pt idx="307">
                  <c:v>-68.13</c:v>
                </c:pt>
                <c:pt idx="308">
                  <c:v>-69.819999999999993</c:v>
                </c:pt>
                <c:pt idx="309">
                  <c:v>-70.23</c:v>
                </c:pt>
                <c:pt idx="310">
                  <c:v>-69.42</c:v>
                </c:pt>
                <c:pt idx="311">
                  <c:v>-69.36</c:v>
                </c:pt>
                <c:pt idx="312">
                  <c:v>-69.03</c:v>
                </c:pt>
                <c:pt idx="313">
                  <c:v>-67.209999999999994</c:v>
                </c:pt>
                <c:pt idx="314">
                  <c:v>-65.459999999999994</c:v>
                </c:pt>
                <c:pt idx="315">
                  <c:v>-65.45</c:v>
                </c:pt>
                <c:pt idx="316">
                  <c:v>-67.05</c:v>
                </c:pt>
                <c:pt idx="317">
                  <c:v>-68.66</c:v>
                </c:pt>
                <c:pt idx="318">
                  <c:v>-69.38</c:v>
                </c:pt>
                <c:pt idx="319">
                  <c:v>-68.900000000000006</c:v>
                </c:pt>
                <c:pt idx="320">
                  <c:v>-68.52</c:v>
                </c:pt>
                <c:pt idx="321">
                  <c:v>-68.05</c:v>
                </c:pt>
                <c:pt idx="322">
                  <c:v>-66.790000000000006</c:v>
                </c:pt>
                <c:pt idx="323">
                  <c:v>-65.84</c:v>
                </c:pt>
                <c:pt idx="324">
                  <c:v>-66.06</c:v>
                </c:pt>
                <c:pt idx="325">
                  <c:v>-67.459999999999994</c:v>
                </c:pt>
                <c:pt idx="326">
                  <c:v>-68.84</c:v>
                </c:pt>
                <c:pt idx="327">
                  <c:v>-67.62</c:v>
                </c:pt>
                <c:pt idx="328">
                  <c:v>-65</c:v>
                </c:pt>
                <c:pt idx="329">
                  <c:v>-63.18</c:v>
                </c:pt>
                <c:pt idx="330">
                  <c:v>-62.11</c:v>
                </c:pt>
                <c:pt idx="331">
                  <c:v>-61.84</c:v>
                </c:pt>
                <c:pt idx="332">
                  <c:v>-62.36</c:v>
                </c:pt>
                <c:pt idx="333">
                  <c:v>-63</c:v>
                </c:pt>
                <c:pt idx="334">
                  <c:v>-63.65</c:v>
                </c:pt>
                <c:pt idx="335">
                  <c:v>-64.540000000000006</c:v>
                </c:pt>
                <c:pt idx="336">
                  <c:v>-65.400000000000006</c:v>
                </c:pt>
                <c:pt idx="337">
                  <c:v>-65.59</c:v>
                </c:pt>
                <c:pt idx="338">
                  <c:v>-65.150000000000006</c:v>
                </c:pt>
                <c:pt idx="339">
                  <c:v>-64.430000000000007</c:v>
                </c:pt>
                <c:pt idx="340">
                  <c:v>-64.2</c:v>
                </c:pt>
                <c:pt idx="341">
                  <c:v>-64.650000000000006</c:v>
                </c:pt>
                <c:pt idx="342">
                  <c:v>-64.63</c:v>
                </c:pt>
                <c:pt idx="343">
                  <c:v>-62.68</c:v>
                </c:pt>
                <c:pt idx="344">
                  <c:v>-60.04</c:v>
                </c:pt>
                <c:pt idx="345">
                  <c:v>-58.24</c:v>
                </c:pt>
                <c:pt idx="346">
                  <c:v>-57.74</c:v>
                </c:pt>
                <c:pt idx="347">
                  <c:v>-57.5</c:v>
                </c:pt>
                <c:pt idx="348">
                  <c:v>-56.89</c:v>
                </c:pt>
                <c:pt idx="349">
                  <c:v>-56.8</c:v>
                </c:pt>
                <c:pt idx="350">
                  <c:v>-57.92</c:v>
                </c:pt>
                <c:pt idx="351">
                  <c:v>-60.16</c:v>
                </c:pt>
                <c:pt idx="352">
                  <c:v>-62.59</c:v>
                </c:pt>
                <c:pt idx="353">
                  <c:v>-64.400000000000006</c:v>
                </c:pt>
                <c:pt idx="354">
                  <c:v>-64.98</c:v>
                </c:pt>
                <c:pt idx="355">
                  <c:v>-64.05</c:v>
                </c:pt>
                <c:pt idx="356">
                  <c:v>-61.62</c:v>
                </c:pt>
                <c:pt idx="357">
                  <c:v>-59.08</c:v>
                </c:pt>
                <c:pt idx="358">
                  <c:v>-57.29</c:v>
                </c:pt>
                <c:pt idx="359">
                  <c:v>-56.43</c:v>
                </c:pt>
                <c:pt idx="360">
                  <c:v>-56.57</c:v>
                </c:pt>
                <c:pt idx="361">
                  <c:v>-57.61</c:v>
                </c:pt>
                <c:pt idx="362">
                  <c:v>-58.35</c:v>
                </c:pt>
                <c:pt idx="363">
                  <c:v>-58.29</c:v>
                </c:pt>
                <c:pt idx="364">
                  <c:v>-58.5</c:v>
                </c:pt>
                <c:pt idx="365">
                  <c:v>-58.81</c:v>
                </c:pt>
                <c:pt idx="366">
                  <c:v>-58.86</c:v>
                </c:pt>
                <c:pt idx="367">
                  <c:v>-59.18</c:v>
                </c:pt>
                <c:pt idx="368">
                  <c:v>-59.73</c:v>
                </c:pt>
                <c:pt idx="369">
                  <c:v>-60.52</c:v>
                </c:pt>
                <c:pt idx="370">
                  <c:v>-60.53</c:v>
                </c:pt>
                <c:pt idx="371">
                  <c:v>-60.03</c:v>
                </c:pt>
                <c:pt idx="372">
                  <c:v>-60.24</c:v>
                </c:pt>
                <c:pt idx="373">
                  <c:v>-60.59</c:v>
                </c:pt>
                <c:pt idx="374">
                  <c:v>-60.2</c:v>
                </c:pt>
                <c:pt idx="375">
                  <c:v>-60.41</c:v>
                </c:pt>
                <c:pt idx="376">
                  <c:v>-61.97</c:v>
                </c:pt>
                <c:pt idx="377">
                  <c:v>-63.89</c:v>
                </c:pt>
                <c:pt idx="378">
                  <c:v>-65.540000000000006</c:v>
                </c:pt>
                <c:pt idx="379">
                  <c:v>-65.239999999999995</c:v>
                </c:pt>
                <c:pt idx="380">
                  <c:v>-63.64</c:v>
                </c:pt>
                <c:pt idx="381">
                  <c:v>-62.42</c:v>
                </c:pt>
                <c:pt idx="382">
                  <c:v>-61.48</c:v>
                </c:pt>
                <c:pt idx="383">
                  <c:v>-59.55</c:v>
                </c:pt>
                <c:pt idx="384">
                  <c:v>-57.71</c:v>
                </c:pt>
                <c:pt idx="385">
                  <c:v>-57.2</c:v>
                </c:pt>
                <c:pt idx="386">
                  <c:v>-56.23</c:v>
                </c:pt>
                <c:pt idx="387">
                  <c:v>-55.52</c:v>
                </c:pt>
                <c:pt idx="388">
                  <c:v>-55.2</c:v>
                </c:pt>
                <c:pt idx="389">
                  <c:v>-54.59</c:v>
                </c:pt>
                <c:pt idx="390">
                  <c:v>-54.51</c:v>
                </c:pt>
                <c:pt idx="391">
                  <c:v>-55.37</c:v>
                </c:pt>
                <c:pt idx="392">
                  <c:v>-56.66</c:v>
                </c:pt>
                <c:pt idx="393">
                  <c:v>-57.86</c:v>
                </c:pt>
                <c:pt idx="394">
                  <c:v>-58.81</c:v>
                </c:pt>
                <c:pt idx="395">
                  <c:v>-59.25</c:v>
                </c:pt>
                <c:pt idx="396">
                  <c:v>-59.09</c:v>
                </c:pt>
                <c:pt idx="397">
                  <c:v>-59.5</c:v>
                </c:pt>
                <c:pt idx="398">
                  <c:v>-60.66</c:v>
                </c:pt>
                <c:pt idx="399">
                  <c:v>-61.33</c:v>
                </c:pt>
                <c:pt idx="400">
                  <c:v>-61.69</c:v>
                </c:pt>
                <c:pt idx="401">
                  <c:v>-62.16</c:v>
                </c:pt>
                <c:pt idx="402">
                  <c:v>-62.01</c:v>
                </c:pt>
                <c:pt idx="403">
                  <c:v>-61.03</c:v>
                </c:pt>
                <c:pt idx="404">
                  <c:v>-60.9</c:v>
                </c:pt>
                <c:pt idx="405">
                  <c:v>-61.07</c:v>
                </c:pt>
                <c:pt idx="406">
                  <c:v>-60.55</c:v>
                </c:pt>
                <c:pt idx="407">
                  <c:v>-60.08</c:v>
                </c:pt>
                <c:pt idx="408">
                  <c:v>-59.86</c:v>
                </c:pt>
                <c:pt idx="409">
                  <c:v>-59.71</c:v>
                </c:pt>
                <c:pt idx="410">
                  <c:v>-59.78</c:v>
                </c:pt>
                <c:pt idx="411">
                  <c:v>-59.81</c:v>
                </c:pt>
                <c:pt idx="412">
                  <c:v>-60.11</c:v>
                </c:pt>
                <c:pt idx="413">
                  <c:v>-60.57</c:v>
                </c:pt>
                <c:pt idx="414">
                  <c:v>-61.1</c:v>
                </c:pt>
                <c:pt idx="415">
                  <c:v>-61.65</c:v>
                </c:pt>
                <c:pt idx="416">
                  <c:v>-61.3</c:v>
                </c:pt>
                <c:pt idx="417">
                  <c:v>-59.95</c:v>
                </c:pt>
                <c:pt idx="418">
                  <c:v>-58.56</c:v>
                </c:pt>
                <c:pt idx="419">
                  <c:v>-57.58</c:v>
                </c:pt>
                <c:pt idx="420">
                  <c:v>-57.06</c:v>
                </c:pt>
                <c:pt idx="421">
                  <c:v>-56.63</c:v>
                </c:pt>
                <c:pt idx="422">
                  <c:v>-56.22</c:v>
                </c:pt>
                <c:pt idx="423">
                  <c:v>-56.16</c:v>
                </c:pt>
                <c:pt idx="424">
                  <c:v>-55.81</c:v>
                </c:pt>
                <c:pt idx="425">
                  <c:v>-54.87</c:v>
                </c:pt>
                <c:pt idx="426">
                  <c:v>-54.3</c:v>
                </c:pt>
                <c:pt idx="427">
                  <c:v>-54.5</c:v>
                </c:pt>
                <c:pt idx="428">
                  <c:v>-54.93</c:v>
                </c:pt>
                <c:pt idx="429">
                  <c:v>-55.09</c:v>
                </c:pt>
                <c:pt idx="430">
                  <c:v>-55.08</c:v>
                </c:pt>
                <c:pt idx="431">
                  <c:v>-55.39</c:v>
                </c:pt>
                <c:pt idx="432">
                  <c:v>-55.9</c:v>
                </c:pt>
                <c:pt idx="433">
                  <c:v>-56.76</c:v>
                </c:pt>
                <c:pt idx="434">
                  <c:v>-57.92</c:v>
                </c:pt>
                <c:pt idx="435">
                  <c:v>-58.74</c:v>
                </c:pt>
                <c:pt idx="436">
                  <c:v>-58.89</c:v>
                </c:pt>
                <c:pt idx="437">
                  <c:v>-58.86</c:v>
                </c:pt>
                <c:pt idx="438">
                  <c:v>-59.08</c:v>
                </c:pt>
                <c:pt idx="439">
                  <c:v>-59.61</c:v>
                </c:pt>
                <c:pt idx="440">
                  <c:v>-60.13</c:v>
                </c:pt>
                <c:pt idx="441">
                  <c:v>-60.5</c:v>
                </c:pt>
                <c:pt idx="442">
                  <c:v>-60.66</c:v>
                </c:pt>
                <c:pt idx="443">
                  <c:v>-60.59</c:v>
                </c:pt>
                <c:pt idx="444">
                  <c:v>-60.54</c:v>
                </c:pt>
                <c:pt idx="445">
                  <c:v>-60.32</c:v>
                </c:pt>
                <c:pt idx="446">
                  <c:v>-59.8</c:v>
                </c:pt>
                <c:pt idx="447">
                  <c:v>-59.34</c:v>
                </c:pt>
                <c:pt idx="448">
                  <c:v>-58.48</c:v>
                </c:pt>
                <c:pt idx="449">
                  <c:v>-57.77</c:v>
                </c:pt>
                <c:pt idx="450">
                  <c:v>-57.71</c:v>
                </c:pt>
                <c:pt idx="451">
                  <c:v>-57.87</c:v>
                </c:pt>
                <c:pt idx="452">
                  <c:v>-57.71</c:v>
                </c:pt>
                <c:pt idx="453">
                  <c:v>-57.68</c:v>
                </c:pt>
                <c:pt idx="454">
                  <c:v>-57.94</c:v>
                </c:pt>
                <c:pt idx="455">
                  <c:v>-58.61</c:v>
                </c:pt>
                <c:pt idx="456">
                  <c:v>-59.11</c:v>
                </c:pt>
                <c:pt idx="457">
                  <c:v>-59.53</c:v>
                </c:pt>
                <c:pt idx="458">
                  <c:v>-59.99</c:v>
                </c:pt>
                <c:pt idx="459">
                  <c:v>-60.2</c:v>
                </c:pt>
                <c:pt idx="460">
                  <c:v>-59.96</c:v>
                </c:pt>
                <c:pt idx="461">
                  <c:v>-60.08</c:v>
                </c:pt>
                <c:pt idx="462">
                  <c:v>-60.35</c:v>
                </c:pt>
                <c:pt idx="463">
                  <c:v>-60.32</c:v>
                </c:pt>
                <c:pt idx="464">
                  <c:v>-60.21</c:v>
                </c:pt>
                <c:pt idx="465">
                  <c:v>-59.76</c:v>
                </c:pt>
                <c:pt idx="466">
                  <c:v>-59.07</c:v>
                </c:pt>
                <c:pt idx="467">
                  <c:v>-58.59</c:v>
                </c:pt>
                <c:pt idx="468">
                  <c:v>-58.56</c:v>
                </c:pt>
                <c:pt idx="469">
                  <c:v>-59.12</c:v>
                </c:pt>
                <c:pt idx="470">
                  <c:v>-59.87</c:v>
                </c:pt>
                <c:pt idx="471">
                  <c:v>-60.67</c:v>
                </c:pt>
                <c:pt idx="472">
                  <c:v>-61.45</c:v>
                </c:pt>
                <c:pt idx="473">
                  <c:v>-61.84</c:v>
                </c:pt>
                <c:pt idx="474">
                  <c:v>-61.77</c:v>
                </c:pt>
                <c:pt idx="475">
                  <c:v>-62.11</c:v>
                </c:pt>
                <c:pt idx="476">
                  <c:v>-62.82</c:v>
                </c:pt>
                <c:pt idx="477">
                  <c:v>-63.17</c:v>
                </c:pt>
                <c:pt idx="478">
                  <c:v>-63.03</c:v>
                </c:pt>
                <c:pt idx="479">
                  <c:v>-62.44</c:v>
                </c:pt>
                <c:pt idx="480">
                  <c:v>-61.85</c:v>
                </c:pt>
                <c:pt idx="481">
                  <c:v>-61.59</c:v>
                </c:pt>
                <c:pt idx="482">
                  <c:v>-61.21</c:v>
                </c:pt>
                <c:pt idx="483">
                  <c:v>-60.32</c:v>
                </c:pt>
                <c:pt idx="484">
                  <c:v>-59.39</c:v>
                </c:pt>
                <c:pt idx="485">
                  <c:v>-58.88</c:v>
                </c:pt>
                <c:pt idx="486">
                  <c:v>-58.91</c:v>
                </c:pt>
                <c:pt idx="487">
                  <c:v>-58.92</c:v>
                </c:pt>
                <c:pt idx="488">
                  <c:v>-58.77</c:v>
                </c:pt>
                <c:pt idx="489">
                  <c:v>-58.68</c:v>
                </c:pt>
                <c:pt idx="490">
                  <c:v>-58.49</c:v>
                </c:pt>
                <c:pt idx="491">
                  <c:v>-58.57</c:v>
                </c:pt>
                <c:pt idx="492">
                  <c:v>-58.87</c:v>
                </c:pt>
                <c:pt idx="493">
                  <c:v>-59.3</c:v>
                </c:pt>
                <c:pt idx="494">
                  <c:v>-59.58</c:v>
                </c:pt>
                <c:pt idx="495">
                  <c:v>-59.7</c:v>
                </c:pt>
                <c:pt idx="496">
                  <c:v>-59.91</c:v>
                </c:pt>
                <c:pt idx="497">
                  <c:v>-59.6</c:v>
                </c:pt>
                <c:pt idx="498">
                  <c:v>-58.99</c:v>
                </c:pt>
                <c:pt idx="499">
                  <c:v>-58.54</c:v>
                </c:pt>
                <c:pt idx="500">
                  <c:v>-58.04</c:v>
                </c:pt>
                <c:pt idx="501">
                  <c:v>-57.52</c:v>
                </c:pt>
                <c:pt idx="502">
                  <c:v>-56.95</c:v>
                </c:pt>
                <c:pt idx="503">
                  <c:v>-56.22</c:v>
                </c:pt>
                <c:pt idx="504">
                  <c:v>-55.6</c:v>
                </c:pt>
                <c:pt idx="505">
                  <c:v>-54.9</c:v>
                </c:pt>
                <c:pt idx="506">
                  <c:v>-54.36</c:v>
                </c:pt>
                <c:pt idx="507">
                  <c:v>-53.7</c:v>
                </c:pt>
                <c:pt idx="508">
                  <c:v>-53.11</c:v>
                </c:pt>
                <c:pt idx="509">
                  <c:v>-53.31</c:v>
                </c:pt>
                <c:pt idx="510">
                  <c:v>-53.7</c:v>
                </c:pt>
                <c:pt idx="511">
                  <c:v>-53.94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B968-46C2-9D61-344F7CDD9278}"/>
            </c:ext>
          </c:extLst>
        </c:ser>
        <c:ser>
          <c:idx val="2"/>
          <c:order val="2"/>
          <c:tx>
            <c:strRef>
              <c:f>'100dB'!$D$1</c:f>
              <c:strCache>
                <c:ptCount val="1"/>
                <c:pt idx="0">
                  <c:v>降噪深度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'100dB'!$A$2:$A$513</c:f>
              <c:numCache>
                <c:formatCode>General</c:formatCode>
                <c:ptCount val="512"/>
                <c:pt idx="0">
                  <c:v>0</c:v>
                </c:pt>
                <c:pt idx="1">
                  <c:v>15.63</c:v>
                </c:pt>
                <c:pt idx="2">
                  <c:v>31.25</c:v>
                </c:pt>
                <c:pt idx="3">
                  <c:v>46.88</c:v>
                </c:pt>
                <c:pt idx="4">
                  <c:v>62.5</c:v>
                </c:pt>
                <c:pt idx="5">
                  <c:v>78.13</c:v>
                </c:pt>
                <c:pt idx="6">
                  <c:v>93.75</c:v>
                </c:pt>
                <c:pt idx="7">
                  <c:v>109.38</c:v>
                </c:pt>
                <c:pt idx="8">
                  <c:v>125</c:v>
                </c:pt>
                <c:pt idx="9">
                  <c:v>140.63</c:v>
                </c:pt>
                <c:pt idx="10">
                  <c:v>156.25</c:v>
                </c:pt>
                <c:pt idx="11">
                  <c:v>171.88</c:v>
                </c:pt>
                <c:pt idx="12">
                  <c:v>187.5</c:v>
                </c:pt>
                <c:pt idx="13">
                  <c:v>203.13</c:v>
                </c:pt>
                <c:pt idx="14">
                  <c:v>218.75</c:v>
                </c:pt>
                <c:pt idx="15">
                  <c:v>234.38</c:v>
                </c:pt>
                <c:pt idx="16">
                  <c:v>250</c:v>
                </c:pt>
                <c:pt idx="17">
                  <c:v>265.63</c:v>
                </c:pt>
                <c:pt idx="18">
                  <c:v>281.25</c:v>
                </c:pt>
                <c:pt idx="19">
                  <c:v>296.88</c:v>
                </c:pt>
                <c:pt idx="20">
                  <c:v>312.5</c:v>
                </c:pt>
                <c:pt idx="21">
                  <c:v>328.13</c:v>
                </c:pt>
                <c:pt idx="22">
                  <c:v>343.75</c:v>
                </c:pt>
                <c:pt idx="23">
                  <c:v>359.38</c:v>
                </c:pt>
                <c:pt idx="24">
                  <c:v>375</c:v>
                </c:pt>
                <c:pt idx="25">
                  <c:v>390.63</c:v>
                </c:pt>
                <c:pt idx="26">
                  <c:v>406.25</c:v>
                </c:pt>
                <c:pt idx="27">
                  <c:v>421.88</c:v>
                </c:pt>
                <c:pt idx="28">
                  <c:v>437.5</c:v>
                </c:pt>
                <c:pt idx="29">
                  <c:v>453.13</c:v>
                </c:pt>
                <c:pt idx="30">
                  <c:v>468.75</c:v>
                </c:pt>
                <c:pt idx="31">
                  <c:v>484.38</c:v>
                </c:pt>
                <c:pt idx="32">
                  <c:v>500</c:v>
                </c:pt>
                <c:pt idx="33">
                  <c:v>515.63</c:v>
                </c:pt>
                <c:pt idx="34">
                  <c:v>531.25</c:v>
                </c:pt>
                <c:pt idx="35">
                  <c:v>546.88</c:v>
                </c:pt>
                <c:pt idx="36">
                  <c:v>562.5</c:v>
                </c:pt>
                <c:pt idx="37">
                  <c:v>578.13</c:v>
                </c:pt>
                <c:pt idx="38">
                  <c:v>593.75</c:v>
                </c:pt>
                <c:pt idx="39">
                  <c:v>609.38</c:v>
                </c:pt>
                <c:pt idx="40">
                  <c:v>625</c:v>
                </c:pt>
                <c:pt idx="41">
                  <c:v>640.63</c:v>
                </c:pt>
                <c:pt idx="42">
                  <c:v>656.25</c:v>
                </c:pt>
                <c:pt idx="43">
                  <c:v>671.88</c:v>
                </c:pt>
                <c:pt idx="44">
                  <c:v>687.5</c:v>
                </c:pt>
                <c:pt idx="45">
                  <c:v>703.13</c:v>
                </c:pt>
                <c:pt idx="46">
                  <c:v>718.75</c:v>
                </c:pt>
                <c:pt idx="47">
                  <c:v>734.38</c:v>
                </c:pt>
                <c:pt idx="48">
                  <c:v>750</c:v>
                </c:pt>
                <c:pt idx="49">
                  <c:v>765.63</c:v>
                </c:pt>
                <c:pt idx="50">
                  <c:v>781.25</c:v>
                </c:pt>
                <c:pt idx="51">
                  <c:v>796.88</c:v>
                </c:pt>
                <c:pt idx="52">
                  <c:v>812.5</c:v>
                </c:pt>
                <c:pt idx="53">
                  <c:v>828.13</c:v>
                </c:pt>
                <c:pt idx="54">
                  <c:v>843.75</c:v>
                </c:pt>
                <c:pt idx="55">
                  <c:v>859.38</c:v>
                </c:pt>
                <c:pt idx="56">
                  <c:v>875</c:v>
                </c:pt>
                <c:pt idx="57">
                  <c:v>890.63</c:v>
                </c:pt>
                <c:pt idx="58">
                  <c:v>906.25</c:v>
                </c:pt>
                <c:pt idx="59">
                  <c:v>921.88</c:v>
                </c:pt>
                <c:pt idx="60">
                  <c:v>937.5</c:v>
                </c:pt>
                <c:pt idx="61">
                  <c:v>953.13</c:v>
                </c:pt>
                <c:pt idx="62">
                  <c:v>968.75</c:v>
                </c:pt>
                <c:pt idx="63">
                  <c:v>984.38</c:v>
                </c:pt>
                <c:pt idx="64">
                  <c:v>1000</c:v>
                </c:pt>
                <c:pt idx="65">
                  <c:v>1015.63</c:v>
                </c:pt>
                <c:pt idx="66">
                  <c:v>1031.25</c:v>
                </c:pt>
                <c:pt idx="67">
                  <c:v>1046.8800000000001</c:v>
                </c:pt>
                <c:pt idx="68">
                  <c:v>1062.5</c:v>
                </c:pt>
                <c:pt idx="69">
                  <c:v>1078.1300000000001</c:v>
                </c:pt>
                <c:pt idx="70">
                  <c:v>1093.75</c:v>
                </c:pt>
                <c:pt idx="71">
                  <c:v>1109.3800000000001</c:v>
                </c:pt>
                <c:pt idx="72">
                  <c:v>1125</c:v>
                </c:pt>
                <c:pt idx="73">
                  <c:v>1140.6300000000001</c:v>
                </c:pt>
                <c:pt idx="74">
                  <c:v>1156.25</c:v>
                </c:pt>
                <c:pt idx="75">
                  <c:v>1171.8800000000001</c:v>
                </c:pt>
                <c:pt idx="76">
                  <c:v>1187.5</c:v>
                </c:pt>
                <c:pt idx="77">
                  <c:v>1203.1300000000001</c:v>
                </c:pt>
                <c:pt idx="78">
                  <c:v>1218.75</c:v>
                </c:pt>
                <c:pt idx="79">
                  <c:v>1234.3800000000001</c:v>
                </c:pt>
                <c:pt idx="80">
                  <c:v>1250</c:v>
                </c:pt>
                <c:pt idx="81">
                  <c:v>1265.6300000000001</c:v>
                </c:pt>
                <c:pt idx="82">
                  <c:v>1281.25</c:v>
                </c:pt>
                <c:pt idx="83">
                  <c:v>1296.8800000000001</c:v>
                </c:pt>
                <c:pt idx="84">
                  <c:v>1312.5</c:v>
                </c:pt>
                <c:pt idx="85">
                  <c:v>1328.13</c:v>
                </c:pt>
                <c:pt idx="86">
                  <c:v>1343.75</c:v>
                </c:pt>
                <c:pt idx="87">
                  <c:v>1359.38</c:v>
                </c:pt>
                <c:pt idx="88">
                  <c:v>1375</c:v>
                </c:pt>
                <c:pt idx="89">
                  <c:v>1390.63</c:v>
                </c:pt>
                <c:pt idx="90">
                  <c:v>1406.25</c:v>
                </c:pt>
                <c:pt idx="91">
                  <c:v>1421.88</c:v>
                </c:pt>
                <c:pt idx="92">
                  <c:v>1437.5</c:v>
                </c:pt>
                <c:pt idx="93">
                  <c:v>1453.13</c:v>
                </c:pt>
                <c:pt idx="94">
                  <c:v>1468.75</c:v>
                </c:pt>
                <c:pt idx="95">
                  <c:v>1484.38</c:v>
                </c:pt>
                <c:pt idx="96">
                  <c:v>1500</c:v>
                </c:pt>
                <c:pt idx="97">
                  <c:v>1515.63</c:v>
                </c:pt>
                <c:pt idx="98">
                  <c:v>1531.25</c:v>
                </c:pt>
                <c:pt idx="99">
                  <c:v>1546.88</c:v>
                </c:pt>
                <c:pt idx="100">
                  <c:v>1562.5</c:v>
                </c:pt>
                <c:pt idx="101">
                  <c:v>1578.13</c:v>
                </c:pt>
                <c:pt idx="102">
                  <c:v>1593.75</c:v>
                </c:pt>
                <c:pt idx="103">
                  <c:v>1609.38</c:v>
                </c:pt>
                <c:pt idx="104">
                  <c:v>1625</c:v>
                </c:pt>
                <c:pt idx="105">
                  <c:v>1640.63</c:v>
                </c:pt>
                <c:pt idx="106">
                  <c:v>1656.25</c:v>
                </c:pt>
                <c:pt idx="107">
                  <c:v>1671.88</c:v>
                </c:pt>
                <c:pt idx="108">
                  <c:v>1687.5</c:v>
                </c:pt>
                <c:pt idx="109">
                  <c:v>1703.13</c:v>
                </c:pt>
                <c:pt idx="110">
                  <c:v>1718.75</c:v>
                </c:pt>
                <c:pt idx="111">
                  <c:v>1734.38</c:v>
                </c:pt>
                <c:pt idx="112">
                  <c:v>1750</c:v>
                </c:pt>
                <c:pt idx="113">
                  <c:v>1765.63</c:v>
                </c:pt>
                <c:pt idx="114">
                  <c:v>1781.25</c:v>
                </c:pt>
                <c:pt idx="115">
                  <c:v>1796.88</c:v>
                </c:pt>
                <c:pt idx="116">
                  <c:v>1812.5</c:v>
                </c:pt>
                <c:pt idx="117">
                  <c:v>1828.13</c:v>
                </c:pt>
                <c:pt idx="118">
                  <c:v>1843.75</c:v>
                </c:pt>
                <c:pt idx="119">
                  <c:v>1859.38</c:v>
                </c:pt>
                <c:pt idx="120">
                  <c:v>1875</c:v>
                </c:pt>
                <c:pt idx="121">
                  <c:v>1890.63</c:v>
                </c:pt>
                <c:pt idx="122">
                  <c:v>1906.25</c:v>
                </c:pt>
                <c:pt idx="123">
                  <c:v>1921.88</c:v>
                </c:pt>
                <c:pt idx="124">
                  <c:v>1937.5</c:v>
                </c:pt>
                <c:pt idx="125">
                  <c:v>1953.13</c:v>
                </c:pt>
                <c:pt idx="126">
                  <c:v>1968.75</c:v>
                </c:pt>
                <c:pt idx="127">
                  <c:v>1984.38</c:v>
                </c:pt>
                <c:pt idx="128">
                  <c:v>2000</c:v>
                </c:pt>
                <c:pt idx="129">
                  <c:v>2015.63</c:v>
                </c:pt>
                <c:pt idx="130">
                  <c:v>2031.25</c:v>
                </c:pt>
                <c:pt idx="131">
                  <c:v>2046.88</c:v>
                </c:pt>
                <c:pt idx="132">
                  <c:v>2062.5</c:v>
                </c:pt>
                <c:pt idx="133">
                  <c:v>2078.13</c:v>
                </c:pt>
                <c:pt idx="134">
                  <c:v>2093.75</c:v>
                </c:pt>
                <c:pt idx="135">
                  <c:v>2109.38</c:v>
                </c:pt>
                <c:pt idx="136">
                  <c:v>2125</c:v>
                </c:pt>
                <c:pt idx="137">
                  <c:v>2140.63</c:v>
                </c:pt>
                <c:pt idx="138">
                  <c:v>2156.25</c:v>
                </c:pt>
                <c:pt idx="139">
                  <c:v>2171.88</c:v>
                </c:pt>
                <c:pt idx="140">
                  <c:v>2187.5</c:v>
                </c:pt>
                <c:pt idx="141">
                  <c:v>2203.13</c:v>
                </c:pt>
                <c:pt idx="142">
                  <c:v>2218.75</c:v>
                </c:pt>
                <c:pt idx="143">
                  <c:v>2234.38</c:v>
                </c:pt>
                <c:pt idx="144">
                  <c:v>2250</c:v>
                </c:pt>
                <c:pt idx="145">
                  <c:v>2265.63</c:v>
                </c:pt>
                <c:pt idx="146">
                  <c:v>2281.25</c:v>
                </c:pt>
                <c:pt idx="147">
                  <c:v>2296.88</c:v>
                </c:pt>
                <c:pt idx="148">
                  <c:v>2312.5</c:v>
                </c:pt>
                <c:pt idx="149">
                  <c:v>2328.13</c:v>
                </c:pt>
                <c:pt idx="150">
                  <c:v>2343.75</c:v>
                </c:pt>
                <c:pt idx="151">
                  <c:v>2359.38</c:v>
                </c:pt>
                <c:pt idx="152">
                  <c:v>2375</c:v>
                </c:pt>
                <c:pt idx="153">
                  <c:v>2390.63</c:v>
                </c:pt>
                <c:pt idx="154">
                  <c:v>2406.25</c:v>
                </c:pt>
                <c:pt idx="155">
                  <c:v>2421.88</c:v>
                </c:pt>
                <c:pt idx="156">
                  <c:v>2437.5</c:v>
                </c:pt>
                <c:pt idx="157">
                  <c:v>2453.13</c:v>
                </c:pt>
                <c:pt idx="158">
                  <c:v>2468.75</c:v>
                </c:pt>
                <c:pt idx="159">
                  <c:v>2484.38</c:v>
                </c:pt>
                <c:pt idx="160">
                  <c:v>2500</c:v>
                </c:pt>
                <c:pt idx="161">
                  <c:v>2515.63</c:v>
                </c:pt>
                <c:pt idx="162">
                  <c:v>2531.25</c:v>
                </c:pt>
                <c:pt idx="163">
                  <c:v>2546.88</c:v>
                </c:pt>
                <c:pt idx="164">
                  <c:v>2562.5</c:v>
                </c:pt>
                <c:pt idx="165">
                  <c:v>2578.13</c:v>
                </c:pt>
                <c:pt idx="166">
                  <c:v>2593.75</c:v>
                </c:pt>
                <c:pt idx="167">
                  <c:v>2609.38</c:v>
                </c:pt>
                <c:pt idx="168">
                  <c:v>2625</c:v>
                </c:pt>
                <c:pt idx="169">
                  <c:v>2640.63</c:v>
                </c:pt>
                <c:pt idx="170">
                  <c:v>2656.25</c:v>
                </c:pt>
                <c:pt idx="171">
                  <c:v>2671.88</c:v>
                </c:pt>
                <c:pt idx="172">
                  <c:v>2687.5</c:v>
                </c:pt>
                <c:pt idx="173">
                  <c:v>2703.13</c:v>
                </c:pt>
                <c:pt idx="174">
                  <c:v>2718.75</c:v>
                </c:pt>
                <c:pt idx="175">
                  <c:v>2734.38</c:v>
                </c:pt>
                <c:pt idx="176">
                  <c:v>2750</c:v>
                </c:pt>
                <c:pt idx="177">
                  <c:v>2765.63</c:v>
                </c:pt>
                <c:pt idx="178">
                  <c:v>2781.25</c:v>
                </c:pt>
                <c:pt idx="179">
                  <c:v>2796.88</c:v>
                </c:pt>
                <c:pt idx="180">
                  <c:v>2812.5</c:v>
                </c:pt>
                <c:pt idx="181">
                  <c:v>2828.13</c:v>
                </c:pt>
                <c:pt idx="182">
                  <c:v>2843.75</c:v>
                </c:pt>
                <c:pt idx="183">
                  <c:v>2859.38</c:v>
                </c:pt>
                <c:pt idx="184">
                  <c:v>2875</c:v>
                </c:pt>
                <c:pt idx="185">
                  <c:v>2890.63</c:v>
                </c:pt>
                <c:pt idx="186">
                  <c:v>2906.25</c:v>
                </c:pt>
                <c:pt idx="187">
                  <c:v>2921.88</c:v>
                </c:pt>
                <c:pt idx="188">
                  <c:v>2937.5</c:v>
                </c:pt>
                <c:pt idx="189">
                  <c:v>2953.13</c:v>
                </c:pt>
                <c:pt idx="190">
                  <c:v>2968.75</c:v>
                </c:pt>
                <c:pt idx="191">
                  <c:v>2984.38</c:v>
                </c:pt>
                <c:pt idx="192">
                  <c:v>3000</c:v>
                </c:pt>
                <c:pt idx="193">
                  <c:v>3015.63</c:v>
                </c:pt>
                <c:pt idx="194">
                  <c:v>3031.25</c:v>
                </c:pt>
                <c:pt idx="195">
                  <c:v>3046.88</c:v>
                </c:pt>
                <c:pt idx="196">
                  <c:v>3062.5</c:v>
                </c:pt>
                <c:pt idx="197">
                  <c:v>3078.13</c:v>
                </c:pt>
                <c:pt idx="198">
                  <c:v>3093.75</c:v>
                </c:pt>
                <c:pt idx="199">
                  <c:v>3109.38</c:v>
                </c:pt>
                <c:pt idx="200">
                  <c:v>3125</c:v>
                </c:pt>
                <c:pt idx="201">
                  <c:v>3140.63</c:v>
                </c:pt>
                <c:pt idx="202">
                  <c:v>3156.25</c:v>
                </c:pt>
                <c:pt idx="203">
                  <c:v>3171.88</c:v>
                </c:pt>
                <c:pt idx="204">
                  <c:v>3187.5</c:v>
                </c:pt>
                <c:pt idx="205">
                  <c:v>3203.13</c:v>
                </c:pt>
                <c:pt idx="206">
                  <c:v>3218.75</c:v>
                </c:pt>
                <c:pt idx="207">
                  <c:v>3234.38</c:v>
                </c:pt>
                <c:pt idx="208">
                  <c:v>3250</c:v>
                </c:pt>
                <c:pt idx="209">
                  <c:v>3265.63</c:v>
                </c:pt>
                <c:pt idx="210">
                  <c:v>3281.25</c:v>
                </c:pt>
                <c:pt idx="211">
                  <c:v>3296.88</c:v>
                </c:pt>
                <c:pt idx="212">
                  <c:v>3312.5</c:v>
                </c:pt>
                <c:pt idx="213">
                  <c:v>3328.13</c:v>
                </c:pt>
                <c:pt idx="214">
                  <c:v>3343.75</c:v>
                </c:pt>
                <c:pt idx="215">
                  <c:v>3359.38</c:v>
                </c:pt>
                <c:pt idx="216">
                  <c:v>3375</c:v>
                </c:pt>
                <c:pt idx="217">
                  <c:v>3390.63</c:v>
                </c:pt>
                <c:pt idx="218">
                  <c:v>3406.25</c:v>
                </c:pt>
                <c:pt idx="219">
                  <c:v>3421.88</c:v>
                </c:pt>
                <c:pt idx="220">
                  <c:v>3437.5</c:v>
                </c:pt>
                <c:pt idx="221">
                  <c:v>3453.13</c:v>
                </c:pt>
                <c:pt idx="222">
                  <c:v>3468.75</c:v>
                </c:pt>
                <c:pt idx="223">
                  <c:v>3484.38</c:v>
                </c:pt>
                <c:pt idx="224">
                  <c:v>3500</c:v>
                </c:pt>
                <c:pt idx="225">
                  <c:v>3515.63</c:v>
                </c:pt>
                <c:pt idx="226">
                  <c:v>3531.25</c:v>
                </c:pt>
                <c:pt idx="227">
                  <c:v>3546.88</c:v>
                </c:pt>
                <c:pt idx="228">
                  <c:v>3562.5</c:v>
                </c:pt>
                <c:pt idx="229">
                  <c:v>3578.13</c:v>
                </c:pt>
                <c:pt idx="230">
                  <c:v>3593.75</c:v>
                </c:pt>
                <c:pt idx="231">
                  <c:v>3609.38</c:v>
                </c:pt>
                <c:pt idx="232">
                  <c:v>3625</c:v>
                </c:pt>
                <c:pt idx="233">
                  <c:v>3640.63</c:v>
                </c:pt>
                <c:pt idx="234">
                  <c:v>3656.25</c:v>
                </c:pt>
                <c:pt idx="235">
                  <c:v>3671.88</c:v>
                </c:pt>
                <c:pt idx="236">
                  <c:v>3687.5</c:v>
                </c:pt>
                <c:pt idx="237">
                  <c:v>3703.13</c:v>
                </c:pt>
                <c:pt idx="238">
                  <c:v>3718.75</c:v>
                </c:pt>
                <c:pt idx="239">
                  <c:v>3734.38</c:v>
                </c:pt>
                <c:pt idx="240">
                  <c:v>3750</c:v>
                </c:pt>
                <c:pt idx="241">
                  <c:v>3765.63</c:v>
                </c:pt>
                <c:pt idx="242">
                  <c:v>3781.25</c:v>
                </c:pt>
                <c:pt idx="243">
                  <c:v>3796.88</c:v>
                </c:pt>
                <c:pt idx="244">
                  <c:v>3812.5</c:v>
                </c:pt>
                <c:pt idx="245">
                  <c:v>3828.13</c:v>
                </c:pt>
                <c:pt idx="246">
                  <c:v>3843.75</c:v>
                </c:pt>
                <c:pt idx="247">
                  <c:v>3859.38</c:v>
                </c:pt>
                <c:pt idx="248">
                  <c:v>3875</c:v>
                </c:pt>
                <c:pt idx="249">
                  <c:v>3890.63</c:v>
                </c:pt>
                <c:pt idx="250">
                  <c:v>3906.25</c:v>
                </c:pt>
                <c:pt idx="251">
                  <c:v>3921.88</c:v>
                </c:pt>
                <c:pt idx="252">
                  <c:v>3937.5</c:v>
                </c:pt>
                <c:pt idx="253">
                  <c:v>3953.13</c:v>
                </c:pt>
                <c:pt idx="254">
                  <c:v>3968.75</c:v>
                </c:pt>
                <c:pt idx="255">
                  <c:v>3984.38</c:v>
                </c:pt>
                <c:pt idx="256">
                  <c:v>4000</c:v>
                </c:pt>
                <c:pt idx="257">
                  <c:v>4015.63</c:v>
                </c:pt>
                <c:pt idx="258">
                  <c:v>4031.25</c:v>
                </c:pt>
                <c:pt idx="259">
                  <c:v>4046.88</c:v>
                </c:pt>
                <c:pt idx="260">
                  <c:v>4062.5</c:v>
                </c:pt>
                <c:pt idx="261">
                  <c:v>4078.13</c:v>
                </c:pt>
                <c:pt idx="262">
                  <c:v>4093.75</c:v>
                </c:pt>
                <c:pt idx="263">
                  <c:v>4109.38</c:v>
                </c:pt>
                <c:pt idx="264">
                  <c:v>4125</c:v>
                </c:pt>
                <c:pt idx="265">
                  <c:v>4140.63</c:v>
                </c:pt>
                <c:pt idx="266">
                  <c:v>4156.25</c:v>
                </c:pt>
                <c:pt idx="267">
                  <c:v>4171.88</c:v>
                </c:pt>
                <c:pt idx="268">
                  <c:v>4187.5</c:v>
                </c:pt>
                <c:pt idx="269">
                  <c:v>4203.13</c:v>
                </c:pt>
                <c:pt idx="270">
                  <c:v>4218.75</c:v>
                </c:pt>
                <c:pt idx="271">
                  <c:v>4234.38</c:v>
                </c:pt>
                <c:pt idx="272">
                  <c:v>4250</c:v>
                </c:pt>
                <c:pt idx="273">
                  <c:v>4265.63</c:v>
                </c:pt>
                <c:pt idx="274">
                  <c:v>4281.25</c:v>
                </c:pt>
                <c:pt idx="275">
                  <c:v>4296.88</c:v>
                </c:pt>
                <c:pt idx="276">
                  <c:v>4312.5</c:v>
                </c:pt>
                <c:pt idx="277">
                  <c:v>4328.13</c:v>
                </c:pt>
                <c:pt idx="278">
                  <c:v>4343.75</c:v>
                </c:pt>
                <c:pt idx="279">
                  <c:v>4359.38</c:v>
                </c:pt>
                <c:pt idx="280">
                  <c:v>4375</c:v>
                </c:pt>
                <c:pt idx="281">
                  <c:v>4390.63</c:v>
                </c:pt>
                <c:pt idx="282">
                  <c:v>4406.25</c:v>
                </c:pt>
                <c:pt idx="283">
                  <c:v>4421.88</c:v>
                </c:pt>
                <c:pt idx="284">
                  <c:v>4437.5</c:v>
                </c:pt>
                <c:pt idx="285">
                  <c:v>4453.13</c:v>
                </c:pt>
                <c:pt idx="286">
                  <c:v>4468.75</c:v>
                </c:pt>
                <c:pt idx="287">
                  <c:v>4484.38</c:v>
                </c:pt>
                <c:pt idx="288">
                  <c:v>4500</c:v>
                </c:pt>
                <c:pt idx="289">
                  <c:v>4515.63</c:v>
                </c:pt>
                <c:pt idx="290">
                  <c:v>4531.25</c:v>
                </c:pt>
                <c:pt idx="291">
                  <c:v>4546.88</c:v>
                </c:pt>
                <c:pt idx="292">
                  <c:v>4562.5</c:v>
                </c:pt>
                <c:pt idx="293">
                  <c:v>4578.13</c:v>
                </c:pt>
                <c:pt idx="294">
                  <c:v>4593.75</c:v>
                </c:pt>
                <c:pt idx="295">
                  <c:v>4609.38</c:v>
                </c:pt>
                <c:pt idx="296">
                  <c:v>4625</c:v>
                </c:pt>
                <c:pt idx="297">
                  <c:v>4640.63</c:v>
                </c:pt>
                <c:pt idx="298">
                  <c:v>4656.25</c:v>
                </c:pt>
                <c:pt idx="299">
                  <c:v>4671.88</c:v>
                </c:pt>
                <c:pt idx="300">
                  <c:v>4687.5</c:v>
                </c:pt>
                <c:pt idx="301">
                  <c:v>4703.13</c:v>
                </c:pt>
                <c:pt idx="302">
                  <c:v>4718.75</c:v>
                </c:pt>
                <c:pt idx="303">
                  <c:v>4734.38</c:v>
                </c:pt>
                <c:pt idx="304">
                  <c:v>4750</c:v>
                </c:pt>
                <c:pt idx="305">
                  <c:v>4765.63</c:v>
                </c:pt>
                <c:pt idx="306">
                  <c:v>4781.25</c:v>
                </c:pt>
                <c:pt idx="307">
                  <c:v>4796.88</c:v>
                </c:pt>
                <c:pt idx="308">
                  <c:v>4812.5</c:v>
                </c:pt>
                <c:pt idx="309">
                  <c:v>4828.13</c:v>
                </c:pt>
                <c:pt idx="310">
                  <c:v>4843.75</c:v>
                </c:pt>
                <c:pt idx="311">
                  <c:v>4859.38</c:v>
                </c:pt>
                <c:pt idx="312">
                  <c:v>4875</c:v>
                </c:pt>
                <c:pt idx="313">
                  <c:v>4890.63</c:v>
                </c:pt>
                <c:pt idx="314">
                  <c:v>4906.25</c:v>
                </c:pt>
                <c:pt idx="315">
                  <c:v>4921.88</c:v>
                </c:pt>
                <c:pt idx="316">
                  <c:v>4937.5</c:v>
                </c:pt>
                <c:pt idx="317">
                  <c:v>4953.13</c:v>
                </c:pt>
                <c:pt idx="318">
                  <c:v>4968.75</c:v>
                </c:pt>
                <c:pt idx="319">
                  <c:v>4984.38</c:v>
                </c:pt>
                <c:pt idx="320">
                  <c:v>5000</c:v>
                </c:pt>
                <c:pt idx="321">
                  <c:v>5015.63</c:v>
                </c:pt>
                <c:pt idx="322">
                  <c:v>5031.25</c:v>
                </c:pt>
                <c:pt idx="323">
                  <c:v>5046.88</c:v>
                </c:pt>
                <c:pt idx="324">
                  <c:v>5062.5</c:v>
                </c:pt>
                <c:pt idx="325">
                  <c:v>5078.13</c:v>
                </c:pt>
                <c:pt idx="326">
                  <c:v>5093.75</c:v>
                </c:pt>
                <c:pt idx="327">
                  <c:v>5109.38</c:v>
                </c:pt>
                <c:pt idx="328">
                  <c:v>5125</c:v>
                </c:pt>
                <c:pt idx="329">
                  <c:v>5140.63</c:v>
                </c:pt>
                <c:pt idx="330">
                  <c:v>5156.25</c:v>
                </c:pt>
                <c:pt idx="331">
                  <c:v>5171.88</c:v>
                </c:pt>
                <c:pt idx="332">
                  <c:v>5187.5</c:v>
                </c:pt>
                <c:pt idx="333">
                  <c:v>5203.13</c:v>
                </c:pt>
                <c:pt idx="334">
                  <c:v>5218.75</c:v>
                </c:pt>
                <c:pt idx="335">
                  <c:v>5234.38</c:v>
                </c:pt>
                <c:pt idx="336">
                  <c:v>5250</c:v>
                </c:pt>
                <c:pt idx="337">
                  <c:v>5265.63</c:v>
                </c:pt>
                <c:pt idx="338">
                  <c:v>5281.25</c:v>
                </c:pt>
                <c:pt idx="339">
                  <c:v>5296.88</c:v>
                </c:pt>
                <c:pt idx="340">
                  <c:v>5312.5</c:v>
                </c:pt>
                <c:pt idx="341">
                  <c:v>5328.13</c:v>
                </c:pt>
                <c:pt idx="342">
                  <c:v>5343.75</c:v>
                </c:pt>
                <c:pt idx="343">
                  <c:v>5359.38</c:v>
                </c:pt>
                <c:pt idx="344">
                  <c:v>5375</c:v>
                </c:pt>
                <c:pt idx="345">
                  <c:v>5390.63</c:v>
                </c:pt>
                <c:pt idx="346">
                  <c:v>5406.25</c:v>
                </c:pt>
                <c:pt idx="347">
                  <c:v>5421.88</c:v>
                </c:pt>
                <c:pt idx="348">
                  <c:v>5437.5</c:v>
                </c:pt>
                <c:pt idx="349">
                  <c:v>5453.13</c:v>
                </c:pt>
                <c:pt idx="350">
                  <c:v>5468.75</c:v>
                </c:pt>
                <c:pt idx="351">
                  <c:v>5484.38</c:v>
                </c:pt>
                <c:pt idx="352">
                  <c:v>5500</c:v>
                </c:pt>
                <c:pt idx="353">
                  <c:v>5515.63</c:v>
                </c:pt>
                <c:pt idx="354">
                  <c:v>5531.25</c:v>
                </c:pt>
                <c:pt idx="355">
                  <c:v>5546.88</c:v>
                </c:pt>
                <c:pt idx="356">
                  <c:v>5562.5</c:v>
                </c:pt>
                <c:pt idx="357">
                  <c:v>5578.13</c:v>
                </c:pt>
                <c:pt idx="358">
                  <c:v>5593.75</c:v>
                </c:pt>
                <c:pt idx="359">
                  <c:v>5609.38</c:v>
                </c:pt>
                <c:pt idx="360">
                  <c:v>5625</c:v>
                </c:pt>
                <c:pt idx="361">
                  <c:v>5640.63</c:v>
                </c:pt>
                <c:pt idx="362">
                  <c:v>5656.25</c:v>
                </c:pt>
                <c:pt idx="363">
                  <c:v>5671.88</c:v>
                </c:pt>
                <c:pt idx="364">
                  <c:v>5687.5</c:v>
                </c:pt>
                <c:pt idx="365">
                  <c:v>5703.13</c:v>
                </c:pt>
                <c:pt idx="366">
                  <c:v>5718.75</c:v>
                </c:pt>
                <c:pt idx="367">
                  <c:v>5734.38</c:v>
                </c:pt>
                <c:pt idx="368">
                  <c:v>5750</c:v>
                </c:pt>
                <c:pt idx="369">
                  <c:v>5765.63</c:v>
                </c:pt>
                <c:pt idx="370">
                  <c:v>5781.25</c:v>
                </c:pt>
                <c:pt idx="371">
                  <c:v>5796.88</c:v>
                </c:pt>
                <c:pt idx="372">
                  <c:v>5812.5</c:v>
                </c:pt>
                <c:pt idx="373">
                  <c:v>5828.13</c:v>
                </c:pt>
                <c:pt idx="374">
                  <c:v>5843.75</c:v>
                </c:pt>
                <c:pt idx="375">
                  <c:v>5859.38</c:v>
                </c:pt>
                <c:pt idx="376">
                  <c:v>5875</c:v>
                </c:pt>
                <c:pt idx="377">
                  <c:v>5890.63</c:v>
                </c:pt>
                <c:pt idx="378">
                  <c:v>5906.25</c:v>
                </c:pt>
                <c:pt idx="379">
                  <c:v>5921.88</c:v>
                </c:pt>
                <c:pt idx="380">
                  <c:v>5937.5</c:v>
                </c:pt>
                <c:pt idx="381">
                  <c:v>5953.13</c:v>
                </c:pt>
                <c:pt idx="382">
                  <c:v>5968.75</c:v>
                </c:pt>
                <c:pt idx="383">
                  <c:v>5984.38</c:v>
                </c:pt>
                <c:pt idx="384">
                  <c:v>6000</c:v>
                </c:pt>
                <c:pt idx="385">
                  <c:v>6015.63</c:v>
                </c:pt>
                <c:pt idx="386">
                  <c:v>6031.25</c:v>
                </c:pt>
                <c:pt idx="387">
                  <c:v>6046.88</c:v>
                </c:pt>
                <c:pt idx="388">
                  <c:v>6062.5</c:v>
                </c:pt>
                <c:pt idx="389">
                  <c:v>6078.13</c:v>
                </c:pt>
                <c:pt idx="390">
                  <c:v>6093.75</c:v>
                </c:pt>
                <c:pt idx="391">
                  <c:v>6109.38</c:v>
                </c:pt>
                <c:pt idx="392">
                  <c:v>6125</c:v>
                </c:pt>
                <c:pt idx="393">
                  <c:v>6140.63</c:v>
                </c:pt>
                <c:pt idx="394">
                  <c:v>6156.25</c:v>
                </c:pt>
                <c:pt idx="395">
                  <c:v>6171.88</c:v>
                </c:pt>
                <c:pt idx="396">
                  <c:v>6187.5</c:v>
                </c:pt>
                <c:pt idx="397">
                  <c:v>6203.13</c:v>
                </c:pt>
                <c:pt idx="398">
                  <c:v>6218.75</c:v>
                </c:pt>
                <c:pt idx="399">
                  <c:v>6234.38</c:v>
                </c:pt>
                <c:pt idx="400">
                  <c:v>6250</c:v>
                </c:pt>
                <c:pt idx="401">
                  <c:v>6265.63</c:v>
                </c:pt>
                <c:pt idx="402">
                  <c:v>6281.25</c:v>
                </c:pt>
                <c:pt idx="403">
                  <c:v>6296.88</c:v>
                </c:pt>
                <c:pt idx="404">
                  <c:v>6312.5</c:v>
                </c:pt>
                <c:pt idx="405">
                  <c:v>6328.13</c:v>
                </c:pt>
                <c:pt idx="406">
                  <c:v>6343.75</c:v>
                </c:pt>
                <c:pt idx="407">
                  <c:v>6359.38</c:v>
                </c:pt>
                <c:pt idx="408">
                  <c:v>6375</c:v>
                </c:pt>
                <c:pt idx="409">
                  <c:v>6390.63</c:v>
                </c:pt>
                <c:pt idx="410">
                  <c:v>6406.25</c:v>
                </c:pt>
                <c:pt idx="411">
                  <c:v>6421.88</c:v>
                </c:pt>
                <c:pt idx="412">
                  <c:v>6437.5</c:v>
                </c:pt>
                <c:pt idx="413">
                  <c:v>6453.13</c:v>
                </c:pt>
                <c:pt idx="414">
                  <c:v>6468.75</c:v>
                </c:pt>
                <c:pt idx="415">
                  <c:v>6484.38</c:v>
                </c:pt>
                <c:pt idx="416">
                  <c:v>6500</c:v>
                </c:pt>
                <c:pt idx="417">
                  <c:v>6515.63</c:v>
                </c:pt>
                <c:pt idx="418">
                  <c:v>6531.25</c:v>
                </c:pt>
                <c:pt idx="419">
                  <c:v>6546.88</c:v>
                </c:pt>
                <c:pt idx="420">
                  <c:v>6562.5</c:v>
                </c:pt>
                <c:pt idx="421">
                  <c:v>6578.13</c:v>
                </c:pt>
                <c:pt idx="422">
                  <c:v>6593.75</c:v>
                </c:pt>
                <c:pt idx="423">
                  <c:v>6609.38</c:v>
                </c:pt>
                <c:pt idx="424">
                  <c:v>6625</c:v>
                </c:pt>
                <c:pt idx="425">
                  <c:v>6640.63</c:v>
                </c:pt>
                <c:pt idx="426">
                  <c:v>6656.25</c:v>
                </c:pt>
                <c:pt idx="427">
                  <c:v>6671.88</c:v>
                </c:pt>
                <c:pt idx="428">
                  <c:v>6687.5</c:v>
                </c:pt>
                <c:pt idx="429">
                  <c:v>6703.13</c:v>
                </c:pt>
                <c:pt idx="430">
                  <c:v>6718.75</c:v>
                </c:pt>
                <c:pt idx="431">
                  <c:v>6734.38</c:v>
                </c:pt>
                <c:pt idx="432">
                  <c:v>6750</c:v>
                </c:pt>
                <c:pt idx="433">
                  <c:v>6765.63</c:v>
                </c:pt>
                <c:pt idx="434">
                  <c:v>6781.25</c:v>
                </c:pt>
                <c:pt idx="435">
                  <c:v>6796.88</c:v>
                </c:pt>
                <c:pt idx="436">
                  <c:v>6812.5</c:v>
                </c:pt>
                <c:pt idx="437">
                  <c:v>6828.13</c:v>
                </c:pt>
                <c:pt idx="438">
                  <c:v>6843.75</c:v>
                </c:pt>
                <c:pt idx="439">
                  <c:v>6859.38</c:v>
                </c:pt>
                <c:pt idx="440">
                  <c:v>6875</c:v>
                </c:pt>
                <c:pt idx="441">
                  <c:v>6890.63</c:v>
                </c:pt>
                <c:pt idx="442">
                  <c:v>6906.25</c:v>
                </c:pt>
                <c:pt idx="443">
                  <c:v>6921.88</c:v>
                </c:pt>
                <c:pt idx="444">
                  <c:v>6937.5</c:v>
                </c:pt>
                <c:pt idx="445">
                  <c:v>6953.13</c:v>
                </c:pt>
                <c:pt idx="446">
                  <c:v>6968.75</c:v>
                </c:pt>
                <c:pt idx="447">
                  <c:v>6984.38</c:v>
                </c:pt>
                <c:pt idx="448">
                  <c:v>7000</c:v>
                </c:pt>
                <c:pt idx="449">
                  <c:v>7015.63</c:v>
                </c:pt>
                <c:pt idx="450">
                  <c:v>7031.25</c:v>
                </c:pt>
                <c:pt idx="451">
                  <c:v>7046.88</c:v>
                </c:pt>
                <c:pt idx="452">
                  <c:v>7062.5</c:v>
                </c:pt>
                <c:pt idx="453">
                  <c:v>7078.13</c:v>
                </c:pt>
                <c:pt idx="454">
                  <c:v>7093.75</c:v>
                </c:pt>
                <c:pt idx="455">
                  <c:v>7109.38</c:v>
                </c:pt>
                <c:pt idx="456">
                  <c:v>7125</c:v>
                </c:pt>
                <c:pt idx="457">
                  <c:v>7140.63</c:v>
                </c:pt>
                <c:pt idx="458">
                  <c:v>7156.25</c:v>
                </c:pt>
                <c:pt idx="459">
                  <c:v>7171.88</c:v>
                </c:pt>
                <c:pt idx="460">
                  <c:v>7187.5</c:v>
                </c:pt>
                <c:pt idx="461">
                  <c:v>7203.13</c:v>
                </c:pt>
                <c:pt idx="462">
                  <c:v>7218.75</c:v>
                </c:pt>
                <c:pt idx="463">
                  <c:v>7234.38</c:v>
                </c:pt>
                <c:pt idx="464">
                  <c:v>7250</c:v>
                </c:pt>
                <c:pt idx="465">
                  <c:v>7265.63</c:v>
                </c:pt>
                <c:pt idx="466">
                  <c:v>7281.25</c:v>
                </c:pt>
                <c:pt idx="467">
                  <c:v>7296.88</c:v>
                </c:pt>
                <c:pt idx="468">
                  <c:v>7312.5</c:v>
                </c:pt>
                <c:pt idx="469">
                  <c:v>7328.13</c:v>
                </c:pt>
                <c:pt idx="470">
                  <c:v>7343.75</c:v>
                </c:pt>
                <c:pt idx="471">
                  <c:v>7359.38</c:v>
                </c:pt>
                <c:pt idx="472">
                  <c:v>7375</c:v>
                </c:pt>
                <c:pt idx="473">
                  <c:v>7390.63</c:v>
                </c:pt>
                <c:pt idx="474">
                  <c:v>7406.25</c:v>
                </c:pt>
                <c:pt idx="475">
                  <c:v>7421.88</c:v>
                </c:pt>
                <c:pt idx="476">
                  <c:v>7437.5</c:v>
                </c:pt>
                <c:pt idx="477">
                  <c:v>7453.13</c:v>
                </c:pt>
                <c:pt idx="478">
                  <c:v>7468.75</c:v>
                </c:pt>
                <c:pt idx="479">
                  <c:v>7484.38</c:v>
                </c:pt>
                <c:pt idx="480">
                  <c:v>7500</c:v>
                </c:pt>
                <c:pt idx="481">
                  <c:v>7515.63</c:v>
                </c:pt>
                <c:pt idx="482">
                  <c:v>7531.25</c:v>
                </c:pt>
                <c:pt idx="483">
                  <c:v>7546.88</c:v>
                </c:pt>
                <c:pt idx="484">
                  <c:v>7562.5</c:v>
                </c:pt>
                <c:pt idx="485">
                  <c:v>7578.13</c:v>
                </c:pt>
                <c:pt idx="486">
                  <c:v>7593.75</c:v>
                </c:pt>
                <c:pt idx="487">
                  <c:v>7609.38</c:v>
                </c:pt>
                <c:pt idx="488">
                  <c:v>7625</c:v>
                </c:pt>
                <c:pt idx="489">
                  <c:v>7640.63</c:v>
                </c:pt>
                <c:pt idx="490">
                  <c:v>7656.25</c:v>
                </c:pt>
                <c:pt idx="491">
                  <c:v>7671.88</c:v>
                </c:pt>
                <c:pt idx="492">
                  <c:v>7687.5</c:v>
                </c:pt>
                <c:pt idx="493">
                  <c:v>7703.13</c:v>
                </c:pt>
                <c:pt idx="494">
                  <c:v>7718.75</c:v>
                </c:pt>
                <c:pt idx="495">
                  <c:v>7734.38</c:v>
                </c:pt>
                <c:pt idx="496">
                  <c:v>7750</c:v>
                </c:pt>
                <c:pt idx="497">
                  <c:v>7765.63</c:v>
                </c:pt>
                <c:pt idx="498">
                  <c:v>7781.25</c:v>
                </c:pt>
                <c:pt idx="499">
                  <c:v>7796.88</c:v>
                </c:pt>
                <c:pt idx="500">
                  <c:v>7812.5</c:v>
                </c:pt>
                <c:pt idx="501">
                  <c:v>7828.13</c:v>
                </c:pt>
                <c:pt idx="502">
                  <c:v>7843.75</c:v>
                </c:pt>
                <c:pt idx="503">
                  <c:v>7859.38</c:v>
                </c:pt>
                <c:pt idx="504">
                  <c:v>7875</c:v>
                </c:pt>
                <c:pt idx="505">
                  <c:v>7890.63</c:v>
                </c:pt>
                <c:pt idx="506">
                  <c:v>7906.25</c:v>
                </c:pt>
                <c:pt idx="507">
                  <c:v>7921.88</c:v>
                </c:pt>
                <c:pt idx="508">
                  <c:v>7937.5</c:v>
                </c:pt>
                <c:pt idx="509">
                  <c:v>7953.13</c:v>
                </c:pt>
                <c:pt idx="510">
                  <c:v>7968.75</c:v>
                </c:pt>
                <c:pt idx="511">
                  <c:v>7984.38</c:v>
                </c:pt>
              </c:numCache>
            </c:numRef>
          </c:xVal>
          <c:yVal>
            <c:numRef>
              <c:f>'100dB'!$D$2:$D$513</c:f>
              <c:numCache>
                <c:formatCode>General</c:formatCode>
                <c:ptCount val="512"/>
                <c:pt idx="0">
                  <c:v>57.080000000000005</c:v>
                </c:pt>
                <c:pt idx="1">
                  <c:v>57.08</c:v>
                </c:pt>
                <c:pt idx="2">
                  <c:v>56.879999999999995</c:v>
                </c:pt>
                <c:pt idx="3">
                  <c:v>50.809999999999995</c:v>
                </c:pt>
                <c:pt idx="4">
                  <c:v>46.470000000000006</c:v>
                </c:pt>
                <c:pt idx="5">
                  <c:v>41.16</c:v>
                </c:pt>
                <c:pt idx="6">
                  <c:v>40.89</c:v>
                </c:pt>
                <c:pt idx="7">
                  <c:v>39.609999999999992</c:v>
                </c:pt>
                <c:pt idx="8">
                  <c:v>38.15</c:v>
                </c:pt>
                <c:pt idx="9">
                  <c:v>36.729999999999997</c:v>
                </c:pt>
                <c:pt idx="10">
                  <c:v>35</c:v>
                </c:pt>
                <c:pt idx="11">
                  <c:v>31.93</c:v>
                </c:pt>
                <c:pt idx="12">
                  <c:v>29.060000000000002</c:v>
                </c:pt>
                <c:pt idx="13">
                  <c:v>27.35</c:v>
                </c:pt>
                <c:pt idx="14">
                  <c:v>26.21</c:v>
                </c:pt>
                <c:pt idx="15">
                  <c:v>24.11</c:v>
                </c:pt>
                <c:pt idx="16">
                  <c:v>22.5</c:v>
                </c:pt>
                <c:pt idx="17">
                  <c:v>22.16</c:v>
                </c:pt>
                <c:pt idx="18">
                  <c:v>21.6</c:v>
                </c:pt>
                <c:pt idx="19">
                  <c:v>20.329999999999998</c:v>
                </c:pt>
                <c:pt idx="20">
                  <c:v>19.04</c:v>
                </c:pt>
                <c:pt idx="21">
                  <c:v>18.53</c:v>
                </c:pt>
                <c:pt idx="22">
                  <c:v>18.079999999999998</c:v>
                </c:pt>
                <c:pt idx="23">
                  <c:v>17.29</c:v>
                </c:pt>
                <c:pt idx="24">
                  <c:v>17.04</c:v>
                </c:pt>
                <c:pt idx="25">
                  <c:v>16.829999999999998</c:v>
                </c:pt>
                <c:pt idx="26">
                  <c:v>16.629999999999995</c:v>
                </c:pt>
                <c:pt idx="27">
                  <c:v>16.29</c:v>
                </c:pt>
                <c:pt idx="28">
                  <c:v>16.079999999999998</c:v>
                </c:pt>
                <c:pt idx="29">
                  <c:v>15.7</c:v>
                </c:pt>
                <c:pt idx="30">
                  <c:v>14.930000000000003</c:v>
                </c:pt>
                <c:pt idx="31">
                  <c:v>14.709999999999997</c:v>
                </c:pt>
                <c:pt idx="32">
                  <c:v>14.59</c:v>
                </c:pt>
                <c:pt idx="33">
                  <c:v>14.36</c:v>
                </c:pt>
                <c:pt idx="34">
                  <c:v>14.169999999999998</c:v>
                </c:pt>
                <c:pt idx="35">
                  <c:v>13.929999999999996</c:v>
                </c:pt>
                <c:pt idx="36">
                  <c:v>13.010000000000005</c:v>
                </c:pt>
                <c:pt idx="37">
                  <c:v>12.920000000000002</c:v>
                </c:pt>
                <c:pt idx="38">
                  <c:v>12.829999999999998</c:v>
                </c:pt>
                <c:pt idx="39">
                  <c:v>12.580000000000002</c:v>
                </c:pt>
                <c:pt idx="40">
                  <c:v>12.48</c:v>
                </c:pt>
                <c:pt idx="41">
                  <c:v>12.519999999999996</c:v>
                </c:pt>
                <c:pt idx="42">
                  <c:v>12.560000000000002</c:v>
                </c:pt>
                <c:pt idx="43">
                  <c:v>12.560000000000002</c:v>
                </c:pt>
                <c:pt idx="44">
                  <c:v>12.439999999999998</c:v>
                </c:pt>
                <c:pt idx="45">
                  <c:v>12.329999999999998</c:v>
                </c:pt>
                <c:pt idx="46">
                  <c:v>12.369999999999997</c:v>
                </c:pt>
                <c:pt idx="47">
                  <c:v>12.369999999999997</c:v>
                </c:pt>
                <c:pt idx="48">
                  <c:v>12.219999999999999</c:v>
                </c:pt>
                <c:pt idx="49">
                  <c:v>11.93</c:v>
                </c:pt>
                <c:pt idx="50">
                  <c:v>12</c:v>
                </c:pt>
                <c:pt idx="51">
                  <c:v>12.160000000000004</c:v>
                </c:pt>
                <c:pt idx="52">
                  <c:v>12.18</c:v>
                </c:pt>
                <c:pt idx="53">
                  <c:v>12.119999999999997</c:v>
                </c:pt>
                <c:pt idx="54">
                  <c:v>12.019999999999996</c:v>
                </c:pt>
                <c:pt idx="55">
                  <c:v>11.680000000000007</c:v>
                </c:pt>
                <c:pt idx="56">
                  <c:v>11.5</c:v>
                </c:pt>
                <c:pt idx="57">
                  <c:v>11.990000000000002</c:v>
                </c:pt>
                <c:pt idx="58">
                  <c:v>12.509999999999998</c:v>
                </c:pt>
                <c:pt idx="59">
                  <c:v>12.71</c:v>
                </c:pt>
                <c:pt idx="60">
                  <c:v>12.850000000000001</c:v>
                </c:pt>
                <c:pt idx="61">
                  <c:v>13.030000000000001</c:v>
                </c:pt>
                <c:pt idx="62">
                  <c:v>13.14</c:v>
                </c:pt>
                <c:pt idx="63">
                  <c:v>13.189999999999998</c:v>
                </c:pt>
                <c:pt idx="64">
                  <c:v>12.75</c:v>
                </c:pt>
                <c:pt idx="65">
                  <c:v>12.130000000000003</c:v>
                </c:pt>
                <c:pt idx="66">
                  <c:v>12.030000000000001</c:v>
                </c:pt>
                <c:pt idx="67">
                  <c:v>12.060000000000002</c:v>
                </c:pt>
                <c:pt idx="68">
                  <c:v>12.030000000000001</c:v>
                </c:pt>
                <c:pt idx="69">
                  <c:v>11.719999999999999</c:v>
                </c:pt>
                <c:pt idx="70">
                  <c:v>11.379999999999995</c:v>
                </c:pt>
                <c:pt idx="71">
                  <c:v>11.14</c:v>
                </c:pt>
                <c:pt idx="72">
                  <c:v>10.979999999999997</c:v>
                </c:pt>
                <c:pt idx="73">
                  <c:v>10.769999999999996</c:v>
                </c:pt>
                <c:pt idx="74">
                  <c:v>10.579999999999998</c:v>
                </c:pt>
                <c:pt idx="75">
                  <c:v>10.469999999999999</c:v>
                </c:pt>
                <c:pt idx="76">
                  <c:v>10.43</c:v>
                </c:pt>
                <c:pt idx="77">
                  <c:v>10.519999999999996</c:v>
                </c:pt>
                <c:pt idx="78">
                  <c:v>10.82</c:v>
                </c:pt>
                <c:pt idx="79">
                  <c:v>10.579999999999998</c:v>
                </c:pt>
                <c:pt idx="80">
                  <c:v>9.4600000000000009</c:v>
                </c:pt>
                <c:pt idx="81">
                  <c:v>9.2700000000000031</c:v>
                </c:pt>
                <c:pt idx="82">
                  <c:v>9.2800000000000011</c:v>
                </c:pt>
                <c:pt idx="83">
                  <c:v>9.4500000000000028</c:v>
                </c:pt>
                <c:pt idx="84">
                  <c:v>10.030000000000001</c:v>
                </c:pt>
                <c:pt idx="85">
                  <c:v>10.560000000000002</c:v>
                </c:pt>
                <c:pt idx="86">
                  <c:v>8.9699999999999989</c:v>
                </c:pt>
                <c:pt idx="87">
                  <c:v>7.8999999999999986</c:v>
                </c:pt>
                <c:pt idx="88">
                  <c:v>8.0100000000000051</c:v>
                </c:pt>
                <c:pt idx="89">
                  <c:v>8.1599999999999966</c:v>
                </c:pt>
                <c:pt idx="90">
                  <c:v>8.0699999999999932</c:v>
                </c:pt>
                <c:pt idx="91">
                  <c:v>7.6999999999999957</c:v>
                </c:pt>
                <c:pt idx="92">
                  <c:v>6.6599999999999966</c:v>
                </c:pt>
                <c:pt idx="93">
                  <c:v>6.0399999999999991</c:v>
                </c:pt>
                <c:pt idx="94">
                  <c:v>5.8699999999999974</c:v>
                </c:pt>
                <c:pt idx="95">
                  <c:v>5.759999999999998</c:v>
                </c:pt>
                <c:pt idx="96">
                  <c:v>5.82</c:v>
                </c:pt>
                <c:pt idx="97">
                  <c:v>5.9199999999999946</c:v>
                </c:pt>
                <c:pt idx="98">
                  <c:v>6.0499999999999972</c:v>
                </c:pt>
                <c:pt idx="99">
                  <c:v>6.1700000000000017</c:v>
                </c:pt>
                <c:pt idx="100">
                  <c:v>6.1900000000000048</c:v>
                </c:pt>
                <c:pt idx="101">
                  <c:v>6</c:v>
                </c:pt>
                <c:pt idx="102">
                  <c:v>5.6499999999999986</c:v>
                </c:pt>
                <c:pt idx="103">
                  <c:v>5.4600000000000009</c:v>
                </c:pt>
                <c:pt idx="104">
                  <c:v>5.5799999999999983</c:v>
                </c:pt>
                <c:pt idx="105">
                  <c:v>5.8399999999999963</c:v>
                </c:pt>
                <c:pt idx="106">
                  <c:v>5.9600000000000009</c:v>
                </c:pt>
                <c:pt idx="107">
                  <c:v>5.8999999999999986</c:v>
                </c:pt>
                <c:pt idx="108">
                  <c:v>5.6199999999999974</c:v>
                </c:pt>
                <c:pt idx="109">
                  <c:v>5.2999999999999972</c:v>
                </c:pt>
                <c:pt idx="110">
                  <c:v>5.4000000000000057</c:v>
                </c:pt>
                <c:pt idx="111">
                  <c:v>5.5399999999999991</c:v>
                </c:pt>
                <c:pt idx="112">
                  <c:v>5.509999999999998</c:v>
                </c:pt>
                <c:pt idx="113">
                  <c:v>5.4300000000000068</c:v>
                </c:pt>
                <c:pt idx="114">
                  <c:v>5.3099999999999952</c:v>
                </c:pt>
                <c:pt idx="115">
                  <c:v>5.1700000000000017</c:v>
                </c:pt>
                <c:pt idx="116">
                  <c:v>5.2199999999999989</c:v>
                </c:pt>
                <c:pt idx="117">
                  <c:v>5.1900000000000048</c:v>
                </c:pt>
                <c:pt idx="118">
                  <c:v>5</c:v>
                </c:pt>
                <c:pt idx="119">
                  <c:v>4.9499999999999957</c:v>
                </c:pt>
                <c:pt idx="120">
                  <c:v>5.0499999999999972</c:v>
                </c:pt>
                <c:pt idx="121">
                  <c:v>5.1899999999999977</c:v>
                </c:pt>
                <c:pt idx="122">
                  <c:v>5.1900000000000048</c:v>
                </c:pt>
                <c:pt idx="123">
                  <c:v>5.240000000000002</c:v>
                </c:pt>
                <c:pt idx="124">
                  <c:v>5.2999999999999972</c:v>
                </c:pt>
                <c:pt idx="125">
                  <c:v>5.259999999999998</c:v>
                </c:pt>
                <c:pt idx="126">
                  <c:v>4.8800000000000026</c:v>
                </c:pt>
                <c:pt idx="127">
                  <c:v>4.2800000000000011</c:v>
                </c:pt>
                <c:pt idx="128">
                  <c:v>3.5599999999999952</c:v>
                </c:pt>
                <c:pt idx="129">
                  <c:v>3.4399999999999977</c:v>
                </c:pt>
                <c:pt idx="130">
                  <c:v>3.9399999999999977</c:v>
                </c:pt>
                <c:pt idx="131">
                  <c:v>3.8599999999999994</c:v>
                </c:pt>
                <c:pt idx="132">
                  <c:v>3.6400000000000006</c:v>
                </c:pt>
                <c:pt idx="133">
                  <c:v>3.5800000000000054</c:v>
                </c:pt>
                <c:pt idx="134">
                  <c:v>3.3299999999999983</c:v>
                </c:pt>
                <c:pt idx="135">
                  <c:v>3.1199999999999974</c:v>
                </c:pt>
                <c:pt idx="136">
                  <c:v>4.1299999999999955</c:v>
                </c:pt>
                <c:pt idx="137">
                  <c:v>4.4500000000000028</c:v>
                </c:pt>
                <c:pt idx="138">
                  <c:v>4.6899999999999977</c:v>
                </c:pt>
                <c:pt idx="139">
                  <c:v>4.9200000000000017</c:v>
                </c:pt>
                <c:pt idx="140">
                  <c:v>5.0999999999999943</c:v>
                </c:pt>
                <c:pt idx="141">
                  <c:v>5.32</c:v>
                </c:pt>
                <c:pt idx="142">
                  <c:v>5.5</c:v>
                </c:pt>
                <c:pt idx="143">
                  <c:v>5.1899999999999977</c:v>
                </c:pt>
                <c:pt idx="144">
                  <c:v>5.1700000000000017</c:v>
                </c:pt>
                <c:pt idx="145">
                  <c:v>5.4699999999999989</c:v>
                </c:pt>
                <c:pt idx="146">
                  <c:v>5.6299999999999955</c:v>
                </c:pt>
                <c:pt idx="147">
                  <c:v>5.8100000000000023</c:v>
                </c:pt>
                <c:pt idx="148">
                  <c:v>6.1199999999999974</c:v>
                </c:pt>
                <c:pt idx="149">
                  <c:v>6.3299999999999983</c:v>
                </c:pt>
                <c:pt idx="150">
                  <c:v>6.3700000000000045</c:v>
                </c:pt>
                <c:pt idx="151">
                  <c:v>6.4099999999999966</c:v>
                </c:pt>
                <c:pt idx="152">
                  <c:v>6.4100000000000037</c:v>
                </c:pt>
                <c:pt idx="153">
                  <c:v>6.3399999999999963</c:v>
                </c:pt>
                <c:pt idx="154">
                  <c:v>6.3599999999999994</c:v>
                </c:pt>
                <c:pt idx="155">
                  <c:v>6.3900000000000006</c:v>
                </c:pt>
                <c:pt idx="156">
                  <c:v>6.4200000000000017</c:v>
                </c:pt>
                <c:pt idx="157">
                  <c:v>6.509999999999998</c:v>
                </c:pt>
                <c:pt idx="158">
                  <c:v>6.5800000000000054</c:v>
                </c:pt>
                <c:pt idx="159">
                  <c:v>6.769999999999996</c:v>
                </c:pt>
                <c:pt idx="160">
                  <c:v>7.5600000000000023</c:v>
                </c:pt>
                <c:pt idx="161">
                  <c:v>7.740000000000002</c:v>
                </c:pt>
                <c:pt idx="162">
                  <c:v>7.8799999999999955</c:v>
                </c:pt>
                <c:pt idx="163">
                  <c:v>7.93</c:v>
                </c:pt>
                <c:pt idx="164">
                  <c:v>7.5300000000000011</c:v>
                </c:pt>
                <c:pt idx="165">
                  <c:v>7.1499999999999986</c:v>
                </c:pt>
                <c:pt idx="166">
                  <c:v>7.2100000000000009</c:v>
                </c:pt>
                <c:pt idx="167">
                  <c:v>7.4499999999999957</c:v>
                </c:pt>
                <c:pt idx="168">
                  <c:v>8.0799999999999983</c:v>
                </c:pt>
                <c:pt idx="169">
                  <c:v>8.6000000000000014</c:v>
                </c:pt>
                <c:pt idx="170">
                  <c:v>8.740000000000002</c:v>
                </c:pt>
                <c:pt idx="171">
                  <c:v>8.6899999999999977</c:v>
                </c:pt>
                <c:pt idx="172">
                  <c:v>8.6499999999999986</c:v>
                </c:pt>
                <c:pt idx="173">
                  <c:v>8.6199999999999974</c:v>
                </c:pt>
                <c:pt idx="174">
                  <c:v>8.75</c:v>
                </c:pt>
                <c:pt idx="175">
                  <c:v>9.36</c:v>
                </c:pt>
                <c:pt idx="176">
                  <c:v>10.039999999999999</c:v>
                </c:pt>
                <c:pt idx="177">
                  <c:v>10.530000000000001</c:v>
                </c:pt>
                <c:pt idx="178">
                  <c:v>10.96</c:v>
                </c:pt>
                <c:pt idx="179">
                  <c:v>11.270000000000003</c:v>
                </c:pt>
                <c:pt idx="180">
                  <c:v>11.270000000000003</c:v>
                </c:pt>
                <c:pt idx="181">
                  <c:v>10.880000000000003</c:v>
                </c:pt>
                <c:pt idx="182">
                  <c:v>10.990000000000002</c:v>
                </c:pt>
                <c:pt idx="183">
                  <c:v>11.399999999999991</c:v>
                </c:pt>
                <c:pt idx="184">
                  <c:v>11.720000000000006</c:v>
                </c:pt>
                <c:pt idx="185">
                  <c:v>11.819999999999993</c:v>
                </c:pt>
                <c:pt idx="186">
                  <c:v>11.910000000000004</c:v>
                </c:pt>
                <c:pt idx="187">
                  <c:v>12.130000000000003</c:v>
                </c:pt>
                <c:pt idx="188">
                  <c:v>12.450000000000003</c:v>
                </c:pt>
                <c:pt idx="189">
                  <c:v>13.259999999999998</c:v>
                </c:pt>
                <c:pt idx="190">
                  <c:v>13.810000000000009</c:v>
                </c:pt>
                <c:pt idx="191">
                  <c:v>13.819999999999993</c:v>
                </c:pt>
                <c:pt idx="192">
                  <c:v>13.590000000000003</c:v>
                </c:pt>
                <c:pt idx="193">
                  <c:v>12.809999999999995</c:v>
                </c:pt>
                <c:pt idx="194">
                  <c:v>11.839999999999996</c:v>
                </c:pt>
                <c:pt idx="195">
                  <c:v>11.759999999999998</c:v>
                </c:pt>
                <c:pt idx="196">
                  <c:v>11.89</c:v>
                </c:pt>
                <c:pt idx="197">
                  <c:v>12.059999999999995</c:v>
                </c:pt>
                <c:pt idx="198">
                  <c:v>12.059999999999995</c:v>
                </c:pt>
                <c:pt idx="199">
                  <c:v>11.68</c:v>
                </c:pt>
                <c:pt idx="200">
                  <c:v>11.209999999999994</c:v>
                </c:pt>
                <c:pt idx="201">
                  <c:v>11.009999999999998</c:v>
                </c:pt>
                <c:pt idx="202">
                  <c:v>10.870000000000005</c:v>
                </c:pt>
                <c:pt idx="203">
                  <c:v>10.530000000000001</c:v>
                </c:pt>
                <c:pt idx="204">
                  <c:v>10.329999999999998</c:v>
                </c:pt>
                <c:pt idx="205">
                  <c:v>10.39</c:v>
                </c:pt>
                <c:pt idx="206">
                  <c:v>10.820000000000007</c:v>
                </c:pt>
                <c:pt idx="207">
                  <c:v>11.18</c:v>
                </c:pt>
                <c:pt idx="208">
                  <c:v>9.0800000000000054</c:v>
                </c:pt>
                <c:pt idx="209">
                  <c:v>7.0899999999999963</c:v>
                </c:pt>
                <c:pt idx="210">
                  <c:v>6.7999999999999972</c:v>
                </c:pt>
                <c:pt idx="211">
                  <c:v>6.220000000000006</c:v>
                </c:pt>
                <c:pt idx="212">
                  <c:v>5.4600000000000009</c:v>
                </c:pt>
                <c:pt idx="213">
                  <c:v>5.1899999999999977</c:v>
                </c:pt>
                <c:pt idx="214">
                  <c:v>4.8999999999999986</c:v>
                </c:pt>
                <c:pt idx="215">
                  <c:v>4.5499999999999972</c:v>
                </c:pt>
                <c:pt idx="216">
                  <c:v>4.8500000000000014</c:v>
                </c:pt>
                <c:pt idx="217">
                  <c:v>5.0500000000000043</c:v>
                </c:pt>
                <c:pt idx="218">
                  <c:v>4.8900000000000006</c:v>
                </c:pt>
                <c:pt idx="219">
                  <c:v>4.6999999999999957</c:v>
                </c:pt>
                <c:pt idx="220">
                  <c:v>4.5300000000000011</c:v>
                </c:pt>
                <c:pt idx="221">
                  <c:v>4.6000000000000014</c:v>
                </c:pt>
                <c:pt idx="222">
                  <c:v>4.730000000000004</c:v>
                </c:pt>
                <c:pt idx="223">
                  <c:v>4.7000000000000028</c:v>
                </c:pt>
                <c:pt idx="224">
                  <c:v>4.5799999999999983</c:v>
                </c:pt>
                <c:pt idx="225">
                  <c:v>4.519999999999996</c:v>
                </c:pt>
                <c:pt idx="226">
                  <c:v>4.7100000000000009</c:v>
                </c:pt>
                <c:pt idx="227">
                  <c:v>4.9200000000000017</c:v>
                </c:pt>
                <c:pt idx="228">
                  <c:v>4.9500000000000028</c:v>
                </c:pt>
                <c:pt idx="229">
                  <c:v>5.1400000000000006</c:v>
                </c:pt>
                <c:pt idx="230">
                  <c:v>5.8299999999999983</c:v>
                </c:pt>
                <c:pt idx="231">
                  <c:v>6.5300000000000011</c:v>
                </c:pt>
                <c:pt idx="232">
                  <c:v>6.8800000000000026</c:v>
                </c:pt>
                <c:pt idx="233">
                  <c:v>6.5799999999999983</c:v>
                </c:pt>
                <c:pt idx="234">
                  <c:v>5.730000000000004</c:v>
                </c:pt>
                <c:pt idx="235">
                  <c:v>4.9600000000000009</c:v>
                </c:pt>
                <c:pt idx="236">
                  <c:v>4.4599999999999937</c:v>
                </c:pt>
                <c:pt idx="237">
                  <c:v>5.3100000000000023</c:v>
                </c:pt>
                <c:pt idx="238">
                  <c:v>7.3000000000000043</c:v>
                </c:pt>
                <c:pt idx="239">
                  <c:v>7.3100000000000023</c:v>
                </c:pt>
                <c:pt idx="240">
                  <c:v>6.6000000000000014</c:v>
                </c:pt>
                <c:pt idx="241">
                  <c:v>6.0999999999999943</c:v>
                </c:pt>
                <c:pt idx="242">
                  <c:v>5.8100000000000023</c:v>
                </c:pt>
                <c:pt idx="243">
                  <c:v>5.759999999999998</c:v>
                </c:pt>
                <c:pt idx="244">
                  <c:v>5.6399999999999935</c:v>
                </c:pt>
                <c:pt idx="245">
                  <c:v>4.9199999999999946</c:v>
                </c:pt>
                <c:pt idx="246">
                  <c:v>4.3399999999999963</c:v>
                </c:pt>
                <c:pt idx="247">
                  <c:v>4.0200000000000031</c:v>
                </c:pt>
                <c:pt idx="248">
                  <c:v>3.8599999999999994</c:v>
                </c:pt>
                <c:pt idx="249">
                  <c:v>3.730000000000004</c:v>
                </c:pt>
                <c:pt idx="250">
                  <c:v>3.5399999999999991</c:v>
                </c:pt>
                <c:pt idx="251">
                  <c:v>4.4799999999999969</c:v>
                </c:pt>
                <c:pt idx="252">
                  <c:v>6.4600000000000009</c:v>
                </c:pt>
                <c:pt idx="253">
                  <c:v>6.009999999999998</c:v>
                </c:pt>
                <c:pt idx="254">
                  <c:v>5.2000000000000028</c:v>
                </c:pt>
                <c:pt idx="255">
                  <c:v>4.2800000000000011</c:v>
                </c:pt>
                <c:pt idx="256">
                  <c:v>3.5200000000000031</c:v>
                </c:pt>
                <c:pt idx="257">
                  <c:v>3.0700000000000003</c:v>
                </c:pt>
                <c:pt idx="258">
                  <c:v>2.7800000000000011</c:v>
                </c:pt>
                <c:pt idx="259">
                  <c:v>2.4199999999999946</c:v>
                </c:pt>
                <c:pt idx="260">
                  <c:v>2.0500000000000043</c:v>
                </c:pt>
                <c:pt idx="261">
                  <c:v>1.769999999999996</c:v>
                </c:pt>
                <c:pt idx="262">
                  <c:v>1.7199999999999989</c:v>
                </c:pt>
                <c:pt idx="263">
                  <c:v>1.8200000000000003</c:v>
                </c:pt>
                <c:pt idx="264">
                  <c:v>2.6000000000000014</c:v>
                </c:pt>
                <c:pt idx="265">
                  <c:v>4</c:v>
                </c:pt>
                <c:pt idx="266">
                  <c:v>4.4799999999999969</c:v>
                </c:pt>
                <c:pt idx="267">
                  <c:v>4.4799999999999969</c:v>
                </c:pt>
                <c:pt idx="268">
                  <c:v>4.2600000000000051</c:v>
                </c:pt>
                <c:pt idx="269">
                  <c:v>4.1599999999999966</c:v>
                </c:pt>
                <c:pt idx="270">
                  <c:v>4.3399999999999963</c:v>
                </c:pt>
                <c:pt idx="271">
                  <c:v>4.7199999999999989</c:v>
                </c:pt>
                <c:pt idx="272">
                  <c:v>4.5300000000000011</c:v>
                </c:pt>
                <c:pt idx="273">
                  <c:v>3.6799999999999997</c:v>
                </c:pt>
                <c:pt idx="274">
                  <c:v>2.25</c:v>
                </c:pt>
                <c:pt idx="275">
                  <c:v>0.62000000000000455</c:v>
                </c:pt>
                <c:pt idx="276">
                  <c:v>-0.84000000000000341</c:v>
                </c:pt>
                <c:pt idx="277">
                  <c:v>-1.9499999999999957</c:v>
                </c:pt>
                <c:pt idx="278">
                  <c:v>-2.7800000000000082</c:v>
                </c:pt>
                <c:pt idx="279">
                  <c:v>-3.3100000000000094</c:v>
                </c:pt>
                <c:pt idx="280">
                  <c:v>-3.5800000000000054</c:v>
                </c:pt>
                <c:pt idx="281">
                  <c:v>-2.779999999999994</c:v>
                </c:pt>
                <c:pt idx="282">
                  <c:v>-1.0000000000005116E-2</c:v>
                </c:pt>
                <c:pt idx="283">
                  <c:v>1.6199999999999974</c:v>
                </c:pt>
                <c:pt idx="284">
                  <c:v>2.6700000000000017</c:v>
                </c:pt>
                <c:pt idx="285">
                  <c:v>4.0799999999999983</c:v>
                </c:pt>
                <c:pt idx="286">
                  <c:v>5.2099999999999937</c:v>
                </c:pt>
                <c:pt idx="287">
                  <c:v>5.4499999999999957</c:v>
                </c:pt>
                <c:pt idx="288">
                  <c:v>5.1599999999999966</c:v>
                </c:pt>
                <c:pt idx="289">
                  <c:v>4.6999999999999957</c:v>
                </c:pt>
                <c:pt idx="290">
                  <c:v>3.9699999999999989</c:v>
                </c:pt>
                <c:pt idx="291">
                  <c:v>2.6700000000000017</c:v>
                </c:pt>
                <c:pt idx="292">
                  <c:v>1.8199999999999932</c:v>
                </c:pt>
                <c:pt idx="293">
                  <c:v>1.6299999999999955</c:v>
                </c:pt>
                <c:pt idx="294">
                  <c:v>1.5500000000000114</c:v>
                </c:pt>
                <c:pt idx="295">
                  <c:v>1.3999999999999915</c:v>
                </c:pt>
                <c:pt idx="296">
                  <c:v>2.2800000000000011</c:v>
                </c:pt>
                <c:pt idx="297">
                  <c:v>3.0700000000000074</c:v>
                </c:pt>
                <c:pt idx="298">
                  <c:v>3</c:v>
                </c:pt>
                <c:pt idx="299">
                  <c:v>3.5300000000000011</c:v>
                </c:pt>
                <c:pt idx="300">
                  <c:v>4.5200000000000102</c:v>
                </c:pt>
                <c:pt idx="301">
                  <c:v>4.8599999999999994</c:v>
                </c:pt>
                <c:pt idx="302">
                  <c:v>4.8500000000000085</c:v>
                </c:pt>
                <c:pt idx="303">
                  <c:v>5.5300000000000011</c:v>
                </c:pt>
                <c:pt idx="304">
                  <c:v>6.1000000000000085</c:v>
                </c:pt>
                <c:pt idx="305">
                  <c:v>6.8400000000000034</c:v>
                </c:pt>
                <c:pt idx="306">
                  <c:v>6.9099999999999966</c:v>
                </c:pt>
                <c:pt idx="307">
                  <c:v>5.3599999999999994</c:v>
                </c:pt>
                <c:pt idx="308">
                  <c:v>3.0600000000000023</c:v>
                </c:pt>
                <c:pt idx="309">
                  <c:v>1.6199999999999903</c:v>
                </c:pt>
                <c:pt idx="310">
                  <c:v>1.5699999999999932</c:v>
                </c:pt>
                <c:pt idx="311">
                  <c:v>2.5300000000000011</c:v>
                </c:pt>
                <c:pt idx="312">
                  <c:v>5.0100000000000051</c:v>
                </c:pt>
                <c:pt idx="313">
                  <c:v>8.9100000000000108</c:v>
                </c:pt>
                <c:pt idx="314">
                  <c:v>11.410000000000011</c:v>
                </c:pt>
                <c:pt idx="315">
                  <c:v>9.9299999999999926</c:v>
                </c:pt>
                <c:pt idx="316">
                  <c:v>6.5</c:v>
                </c:pt>
                <c:pt idx="317">
                  <c:v>3.5799999999999983</c:v>
                </c:pt>
                <c:pt idx="318">
                  <c:v>2</c:v>
                </c:pt>
                <c:pt idx="319">
                  <c:v>1.9699999999999989</c:v>
                </c:pt>
                <c:pt idx="320">
                  <c:v>2.0900000000000034</c:v>
                </c:pt>
                <c:pt idx="321">
                  <c:v>2.0900000000000034</c:v>
                </c:pt>
                <c:pt idx="322">
                  <c:v>2.8699999999999903</c:v>
                </c:pt>
                <c:pt idx="323">
                  <c:v>3.9500000000000028</c:v>
                </c:pt>
                <c:pt idx="324">
                  <c:v>4.019999999999996</c:v>
                </c:pt>
                <c:pt idx="325">
                  <c:v>1.7900000000000063</c:v>
                </c:pt>
                <c:pt idx="326">
                  <c:v>-1.2800000000000011</c:v>
                </c:pt>
                <c:pt idx="327">
                  <c:v>-1.460000000000008</c:v>
                </c:pt>
                <c:pt idx="328">
                  <c:v>0.71999999999999886</c:v>
                </c:pt>
                <c:pt idx="329">
                  <c:v>3.0000000000000071</c:v>
                </c:pt>
                <c:pt idx="330">
                  <c:v>4.9399999999999977</c:v>
                </c:pt>
                <c:pt idx="331">
                  <c:v>6.2299999999999898</c:v>
                </c:pt>
                <c:pt idx="332">
                  <c:v>6.8900000000000006</c:v>
                </c:pt>
                <c:pt idx="333">
                  <c:v>7.269999999999996</c:v>
                </c:pt>
                <c:pt idx="334">
                  <c:v>7.6900000000000048</c:v>
                </c:pt>
                <c:pt idx="335">
                  <c:v>7.9199999999999875</c:v>
                </c:pt>
                <c:pt idx="336">
                  <c:v>7.3499999999999943</c:v>
                </c:pt>
                <c:pt idx="337">
                  <c:v>6.5</c:v>
                </c:pt>
                <c:pt idx="338">
                  <c:v>6.8399999999999892</c:v>
                </c:pt>
                <c:pt idx="339">
                  <c:v>8.2299999999999898</c:v>
                </c:pt>
                <c:pt idx="340">
                  <c:v>10</c:v>
                </c:pt>
                <c:pt idx="341">
                  <c:v>11.719999999999999</c:v>
                </c:pt>
                <c:pt idx="342">
                  <c:v>13.010000000000005</c:v>
                </c:pt>
                <c:pt idx="343">
                  <c:v>13.71</c:v>
                </c:pt>
                <c:pt idx="344">
                  <c:v>14.390000000000008</c:v>
                </c:pt>
                <c:pt idx="345">
                  <c:v>15.18</c:v>
                </c:pt>
                <c:pt idx="346">
                  <c:v>16.029999999999994</c:v>
                </c:pt>
                <c:pt idx="347">
                  <c:v>16.97</c:v>
                </c:pt>
                <c:pt idx="348">
                  <c:v>17.86</c:v>
                </c:pt>
                <c:pt idx="349">
                  <c:v>18.769999999999996</c:v>
                </c:pt>
                <c:pt idx="350">
                  <c:v>19.129999999999995</c:v>
                </c:pt>
                <c:pt idx="351">
                  <c:v>18.75</c:v>
                </c:pt>
                <c:pt idx="352">
                  <c:v>18.569999999999993</c:v>
                </c:pt>
                <c:pt idx="353">
                  <c:v>18.769999999999996</c:v>
                </c:pt>
                <c:pt idx="354">
                  <c:v>19.049999999999997</c:v>
                </c:pt>
                <c:pt idx="355">
                  <c:v>18.590000000000003</c:v>
                </c:pt>
                <c:pt idx="356">
                  <c:v>19.339999999999996</c:v>
                </c:pt>
                <c:pt idx="357">
                  <c:v>21.310000000000002</c:v>
                </c:pt>
                <c:pt idx="358">
                  <c:v>23.160000000000004</c:v>
                </c:pt>
                <c:pt idx="359">
                  <c:v>24.380000000000003</c:v>
                </c:pt>
                <c:pt idx="360">
                  <c:v>25.190000000000005</c:v>
                </c:pt>
                <c:pt idx="361">
                  <c:v>25.570000000000007</c:v>
                </c:pt>
                <c:pt idx="362">
                  <c:v>25.93</c:v>
                </c:pt>
                <c:pt idx="363">
                  <c:v>26.490000000000002</c:v>
                </c:pt>
                <c:pt idx="364">
                  <c:v>26.72</c:v>
                </c:pt>
                <c:pt idx="365">
                  <c:v>26.629999999999995</c:v>
                </c:pt>
                <c:pt idx="366">
                  <c:v>26.790000000000006</c:v>
                </c:pt>
                <c:pt idx="367">
                  <c:v>26.470000000000006</c:v>
                </c:pt>
                <c:pt idx="368">
                  <c:v>25.18</c:v>
                </c:pt>
                <c:pt idx="369">
                  <c:v>23.96</c:v>
                </c:pt>
                <c:pt idx="370">
                  <c:v>24.11</c:v>
                </c:pt>
                <c:pt idx="371">
                  <c:v>24.849999999999994</c:v>
                </c:pt>
                <c:pt idx="372">
                  <c:v>25.130000000000003</c:v>
                </c:pt>
                <c:pt idx="373">
                  <c:v>25.33</c:v>
                </c:pt>
                <c:pt idx="374">
                  <c:v>25.86</c:v>
                </c:pt>
                <c:pt idx="375">
                  <c:v>26.11</c:v>
                </c:pt>
                <c:pt idx="376">
                  <c:v>25.489999999999995</c:v>
                </c:pt>
                <c:pt idx="377">
                  <c:v>23.480000000000004</c:v>
                </c:pt>
                <c:pt idx="378">
                  <c:v>21.409999999999997</c:v>
                </c:pt>
                <c:pt idx="379">
                  <c:v>21.78</c:v>
                </c:pt>
                <c:pt idx="380">
                  <c:v>23.909999999999997</c:v>
                </c:pt>
                <c:pt idx="381">
                  <c:v>25.879999999999995</c:v>
                </c:pt>
                <c:pt idx="382">
                  <c:v>27.21</c:v>
                </c:pt>
                <c:pt idx="383">
                  <c:v>28.850000000000009</c:v>
                </c:pt>
                <c:pt idx="384">
                  <c:v>30.169999999999995</c:v>
                </c:pt>
                <c:pt idx="385">
                  <c:v>30.590000000000003</c:v>
                </c:pt>
                <c:pt idx="386">
                  <c:v>30.93</c:v>
                </c:pt>
                <c:pt idx="387">
                  <c:v>31.490000000000002</c:v>
                </c:pt>
                <c:pt idx="388">
                  <c:v>32.179999999999993</c:v>
                </c:pt>
                <c:pt idx="389">
                  <c:v>32.97999999999999</c:v>
                </c:pt>
                <c:pt idx="390">
                  <c:v>33.43</c:v>
                </c:pt>
                <c:pt idx="391">
                  <c:v>33.369999999999997</c:v>
                </c:pt>
                <c:pt idx="392">
                  <c:v>32.820000000000007</c:v>
                </c:pt>
                <c:pt idx="393">
                  <c:v>31.980000000000004</c:v>
                </c:pt>
                <c:pt idx="394">
                  <c:v>31.200000000000003</c:v>
                </c:pt>
                <c:pt idx="395">
                  <c:v>31.08</c:v>
                </c:pt>
                <c:pt idx="396">
                  <c:v>31.67</c:v>
                </c:pt>
                <c:pt idx="397">
                  <c:v>31.599999999999994</c:v>
                </c:pt>
                <c:pt idx="398">
                  <c:v>30.63000000000001</c:v>
                </c:pt>
                <c:pt idx="399">
                  <c:v>29.909999999999997</c:v>
                </c:pt>
                <c:pt idx="400">
                  <c:v>29.409999999999997</c:v>
                </c:pt>
                <c:pt idx="401">
                  <c:v>28.980000000000004</c:v>
                </c:pt>
                <c:pt idx="402">
                  <c:v>29.199999999999996</c:v>
                </c:pt>
                <c:pt idx="403">
                  <c:v>29.97</c:v>
                </c:pt>
                <c:pt idx="404">
                  <c:v>30.07</c:v>
                </c:pt>
                <c:pt idx="405">
                  <c:v>30.029999999999994</c:v>
                </c:pt>
                <c:pt idx="406">
                  <c:v>30.620000000000005</c:v>
                </c:pt>
                <c:pt idx="407">
                  <c:v>31.210000000000008</c:v>
                </c:pt>
                <c:pt idx="408">
                  <c:v>31.5</c:v>
                </c:pt>
                <c:pt idx="409">
                  <c:v>31.639999999999993</c:v>
                </c:pt>
                <c:pt idx="410">
                  <c:v>31.5</c:v>
                </c:pt>
                <c:pt idx="411">
                  <c:v>31.450000000000003</c:v>
                </c:pt>
                <c:pt idx="412">
                  <c:v>31.200000000000003</c:v>
                </c:pt>
                <c:pt idx="413">
                  <c:v>30.889999999999993</c:v>
                </c:pt>
                <c:pt idx="414">
                  <c:v>30.639999999999993</c:v>
                </c:pt>
                <c:pt idx="415">
                  <c:v>30.259999999999998</c:v>
                </c:pt>
                <c:pt idx="416">
                  <c:v>30.53</c:v>
                </c:pt>
                <c:pt idx="417">
                  <c:v>31.58</c:v>
                </c:pt>
                <c:pt idx="418">
                  <c:v>32.89</c:v>
                </c:pt>
                <c:pt idx="419">
                  <c:v>34.129999999999995</c:v>
                </c:pt>
                <c:pt idx="420">
                  <c:v>34.709999999999994</c:v>
                </c:pt>
                <c:pt idx="421">
                  <c:v>35.1</c:v>
                </c:pt>
                <c:pt idx="422">
                  <c:v>35.72</c:v>
                </c:pt>
                <c:pt idx="423">
                  <c:v>36.049999999999997</c:v>
                </c:pt>
                <c:pt idx="424">
                  <c:v>36.36</c:v>
                </c:pt>
                <c:pt idx="425">
                  <c:v>37.01</c:v>
                </c:pt>
                <c:pt idx="426">
                  <c:v>37.42</c:v>
                </c:pt>
                <c:pt idx="427">
                  <c:v>37.319999999999993</c:v>
                </c:pt>
                <c:pt idx="428">
                  <c:v>37.059999999999995</c:v>
                </c:pt>
                <c:pt idx="429">
                  <c:v>36.89</c:v>
                </c:pt>
                <c:pt idx="430">
                  <c:v>36.86</c:v>
                </c:pt>
                <c:pt idx="431">
                  <c:v>36.679999999999993</c:v>
                </c:pt>
                <c:pt idx="432">
                  <c:v>36.339999999999996</c:v>
                </c:pt>
                <c:pt idx="433">
                  <c:v>35.51</c:v>
                </c:pt>
                <c:pt idx="434">
                  <c:v>34.209999999999994</c:v>
                </c:pt>
                <c:pt idx="435">
                  <c:v>33.529999999999994</c:v>
                </c:pt>
                <c:pt idx="436">
                  <c:v>33.620000000000005</c:v>
                </c:pt>
                <c:pt idx="437">
                  <c:v>33.409999999999997</c:v>
                </c:pt>
                <c:pt idx="438">
                  <c:v>32.960000000000008</c:v>
                </c:pt>
                <c:pt idx="439">
                  <c:v>32.480000000000004</c:v>
                </c:pt>
                <c:pt idx="440">
                  <c:v>32.119999999999997</c:v>
                </c:pt>
                <c:pt idx="441">
                  <c:v>31.870000000000005</c:v>
                </c:pt>
                <c:pt idx="442">
                  <c:v>31.61</c:v>
                </c:pt>
                <c:pt idx="443">
                  <c:v>31.549999999999997</c:v>
                </c:pt>
                <c:pt idx="444">
                  <c:v>31.509999999999998</c:v>
                </c:pt>
                <c:pt idx="445">
                  <c:v>31.85</c:v>
                </c:pt>
                <c:pt idx="446">
                  <c:v>32.600000000000009</c:v>
                </c:pt>
                <c:pt idx="447">
                  <c:v>32.929999999999993</c:v>
                </c:pt>
                <c:pt idx="448">
                  <c:v>33.729999999999997</c:v>
                </c:pt>
                <c:pt idx="449">
                  <c:v>34.479999999999997</c:v>
                </c:pt>
                <c:pt idx="450">
                  <c:v>34.440000000000005</c:v>
                </c:pt>
                <c:pt idx="451">
                  <c:v>34.300000000000004</c:v>
                </c:pt>
                <c:pt idx="452">
                  <c:v>34.479999999999997</c:v>
                </c:pt>
                <c:pt idx="453">
                  <c:v>34.470000000000006</c:v>
                </c:pt>
                <c:pt idx="454">
                  <c:v>34.350000000000009</c:v>
                </c:pt>
                <c:pt idx="455">
                  <c:v>33.989999999999995</c:v>
                </c:pt>
                <c:pt idx="456">
                  <c:v>33.480000000000004</c:v>
                </c:pt>
                <c:pt idx="457">
                  <c:v>32.75</c:v>
                </c:pt>
                <c:pt idx="458">
                  <c:v>32.29</c:v>
                </c:pt>
                <c:pt idx="459">
                  <c:v>32.17</c:v>
                </c:pt>
                <c:pt idx="460">
                  <c:v>32.4</c:v>
                </c:pt>
                <c:pt idx="461">
                  <c:v>32.39</c:v>
                </c:pt>
                <c:pt idx="462">
                  <c:v>31.969999999999992</c:v>
                </c:pt>
                <c:pt idx="463">
                  <c:v>31.839999999999996</c:v>
                </c:pt>
                <c:pt idx="464">
                  <c:v>31.970000000000006</c:v>
                </c:pt>
                <c:pt idx="465">
                  <c:v>32.520000000000003</c:v>
                </c:pt>
                <c:pt idx="466">
                  <c:v>33.35</c:v>
                </c:pt>
                <c:pt idx="467">
                  <c:v>34.069999999999993</c:v>
                </c:pt>
                <c:pt idx="468">
                  <c:v>34.22</c:v>
                </c:pt>
                <c:pt idx="469">
                  <c:v>33.49</c:v>
                </c:pt>
                <c:pt idx="470">
                  <c:v>32.43</c:v>
                </c:pt>
                <c:pt idx="471">
                  <c:v>31.539999999999992</c:v>
                </c:pt>
                <c:pt idx="472">
                  <c:v>30.989999999999995</c:v>
                </c:pt>
                <c:pt idx="473">
                  <c:v>30.86999999999999</c:v>
                </c:pt>
                <c:pt idx="474">
                  <c:v>30.85</c:v>
                </c:pt>
                <c:pt idx="475">
                  <c:v>30.14</c:v>
                </c:pt>
                <c:pt idx="476">
                  <c:v>29.199999999999996</c:v>
                </c:pt>
                <c:pt idx="477">
                  <c:v>28.909999999999997</c:v>
                </c:pt>
                <c:pt idx="478">
                  <c:v>29.17</c:v>
                </c:pt>
                <c:pt idx="479">
                  <c:v>29.89</c:v>
                </c:pt>
                <c:pt idx="480">
                  <c:v>30.509999999999998</c:v>
                </c:pt>
                <c:pt idx="481">
                  <c:v>30.700000000000003</c:v>
                </c:pt>
                <c:pt idx="482">
                  <c:v>30.940000000000005</c:v>
                </c:pt>
                <c:pt idx="483">
                  <c:v>31.809999999999995</c:v>
                </c:pt>
                <c:pt idx="484">
                  <c:v>32.849999999999994</c:v>
                </c:pt>
                <c:pt idx="485">
                  <c:v>33.550000000000004</c:v>
                </c:pt>
                <c:pt idx="486">
                  <c:v>33.600000000000009</c:v>
                </c:pt>
                <c:pt idx="487">
                  <c:v>33.47</c:v>
                </c:pt>
                <c:pt idx="488">
                  <c:v>33.43</c:v>
                </c:pt>
                <c:pt idx="489">
                  <c:v>33.54</c:v>
                </c:pt>
                <c:pt idx="490">
                  <c:v>33.719999999999992</c:v>
                </c:pt>
                <c:pt idx="491">
                  <c:v>33.65</c:v>
                </c:pt>
                <c:pt idx="492">
                  <c:v>33.390000000000008</c:v>
                </c:pt>
                <c:pt idx="493">
                  <c:v>33.240000000000009</c:v>
                </c:pt>
                <c:pt idx="494">
                  <c:v>33.150000000000006</c:v>
                </c:pt>
                <c:pt idx="495">
                  <c:v>33.049999999999997</c:v>
                </c:pt>
                <c:pt idx="496">
                  <c:v>32.680000000000007</c:v>
                </c:pt>
                <c:pt idx="497">
                  <c:v>32.9</c:v>
                </c:pt>
                <c:pt idx="498">
                  <c:v>33.469999999999992</c:v>
                </c:pt>
                <c:pt idx="499">
                  <c:v>33.99</c:v>
                </c:pt>
                <c:pt idx="500">
                  <c:v>34.65</c:v>
                </c:pt>
                <c:pt idx="501">
                  <c:v>35.329999999999991</c:v>
                </c:pt>
                <c:pt idx="502">
                  <c:v>35.909999999999997</c:v>
                </c:pt>
                <c:pt idx="503">
                  <c:v>36.370000000000005</c:v>
                </c:pt>
                <c:pt idx="504">
                  <c:v>36.65</c:v>
                </c:pt>
                <c:pt idx="505">
                  <c:v>37.339999999999996</c:v>
                </c:pt>
                <c:pt idx="506">
                  <c:v>37.97</c:v>
                </c:pt>
                <c:pt idx="507">
                  <c:v>38.78</c:v>
                </c:pt>
                <c:pt idx="508">
                  <c:v>39.480000000000004</c:v>
                </c:pt>
                <c:pt idx="509">
                  <c:v>39.159999999999997</c:v>
                </c:pt>
                <c:pt idx="510">
                  <c:v>38.649999999999991</c:v>
                </c:pt>
                <c:pt idx="511">
                  <c:v>38.460000000000008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B968-46C2-9D61-344F7CDD92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71829088"/>
        <c:axId val="1971826592"/>
      </c:scatterChart>
      <c:valAx>
        <c:axId val="1971829088"/>
        <c:scaling>
          <c:logBase val="10"/>
          <c:orientation val="minMax"/>
          <c:max val="10000"/>
          <c:min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71826592"/>
        <c:crosses val="autoZero"/>
        <c:crossBetween val="midCat"/>
      </c:valAx>
      <c:valAx>
        <c:axId val="1971826592"/>
        <c:scaling>
          <c:orientation val="minMax"/>
          <c:max val="60"/>
          <c:min val="-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7182908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tiff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eg>
</file>

<file path=ppt/media/image17.jp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A759A-DF8A-4670-BF31-9D1E2EFC44E0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C2B0B-7314-4C93-BE49-69DBACB120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7409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C2B0B-7314-4C93-BE49-69DBACB120F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579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0C2B0B-7314-4C93-BE49-69DBACB120F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563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D4351B-2A02-4B72-A135-1B1451B6C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33F2BB4-03D7-439D-9F0C-5C3DABCD9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423C78-5228-49A6-B3B6-59E1B4991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718159-120A-4D4A-87B8-2C28EB619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C7AC1F-9780-4A22-BB9F-6001A03DD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94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2C4FFD-4DF5-4D00-B126-4ADE4FC55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862DBA2-0538-4EF8-BBBF-63DD262F2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F02E8E-CA8C-4DB1-BFC7-8A5294BB1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4A0E39-0191-4164-87BA-772359624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690575-4250-445A-BFD5-C0F7DB8F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869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B638FDB-30E8-4687-9322-720183EE7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6C4401-611E-43D1-9452-DE1FF422A4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577DDA-1DC3-44DC-B69B-EC149B28E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4973E5-FF84-41CA-BAE7-7E533F189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86EED5-F393-4BAE-91EB-677A33807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9242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557702-FD67-4575-84DC-E6BE46AB4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813C09-42C0-465F-BC86-4E37FF4C4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7A2EDD-D8B3-4CDE-A706-18ABDAC5D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D11320-5C95-43CC-9934-333E91295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C15EF5-F3A7-4A86-94FE-67DE063CB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57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AC8FBF-FAA6-456E-804C-EA53B17CA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DB7BB61-6864-4582-B70E-AB506C77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4D4589-98F4-40A4-A5AF-F775AB00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718127-4C7E-42BD-A8F8-162F9A43E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EF54E2-6DE2-4075-849E-7F0EF0EEA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45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C2D50A-7561-4FB1-A35F-5803BFF30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FFD1E9-FDCF-4990-AF4E-E288ED6B01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B539AC3-E59C-46FD-AC1D-6454B731B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DB24A83-AE73-4672-B90D-90C9C9C21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855704-215C-474A-B5F7-A069C37E2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F350ED-FA5F-4C67-ACF0-EE039B9BA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9404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1EC999-EBEE-4C3E-8681-403434D0C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D5E834-0002-4CE1-8DBC-10BD27E6C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2A1C0F-E9E3-414A-9519-3154EF6A1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48D6215-224B-4669-9A21-B35D6006C4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C6B33D4-D2DC-4DB4-9EE1-B76660EF7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B0B3FF8-ADAA-435E-A7D7-C612BF476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3115915-062A-4457-95B8-1DDF9AEE3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FF0C817-4AA2-43F2-BF14-BBFF82F49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412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3FA390-26C4-433D-8B64-6B7673594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505D6A7-D23E-4E8D-A905-B694A8D4B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E6EED28-BAD6-47EE-820B-CF71EE9F0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8580AC0-AB96-4846-9299-E5C27CD51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2364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2A9E3AA-2C82-45E4-802E-618B2423E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FE7F7EF-C41C-4007-95B5-AE815D99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FD7794B-BE0C-46DF-84EA-796A7FABF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000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BA5BA4-198F-49F6-9B8A-97A487DE9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212506-DB6D-49FA-B3F3-FA443398DF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ECF7BF-9EB8-4C88-A710-2689272AB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4FB766-DD32-4DE7-A085-2A152D94B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09CE98-BCE0-4749-9F4C-7E6B90B81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E8CAF7-6154-40E6-AFCE-1CE5378A8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315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F2E1B-3780-4182-B390-BD8EAF376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2B05E1E-71ED-4BB0-BA9B-959AC1CB49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0EB5742-CD5D-4C1E-A666-B038109034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E1D798-C3F2-4B05-A2B2-2F053879D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FAA2DF-F82B-4736-AE09-94FAD7F85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D14754-C84A-431A-9CC0-5B2F5F9DD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307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ED6BCE8-AF8B-4839-B0D3-E662D485F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4E8BD2-A989-4515-8E8A-E8EAB7831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5064C5-D6A7-4EF3-9C87-8CA3C746A8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D99344-35C2-4CEB-B863-5FD94E2E0429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950BE7-38CB-473F-BDF6-0AEBDD0265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31DAB1-7829-45F6-85FA-1F0F673BA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91F83-C0F1-4F8F-BF18-AAA26129E5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9972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13" Type="http://schemas.openxmlformats.org/officeDocument/2006/relationships/image" Target="../media/image11.jpg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10.jpg"/><Relationship Id="rId17" Type="http://schemas.openxmlformats.org/officeDocument/2006/relationships/image" Target="../media/image1.tiff"/><Relationship Id="rId2" Type="http://schemas.openxmlformats.org/officeDocument/2006/relationships/audio" Target="../media/media1.wav"/><Relationship Id="rId16" Type="http://schemas.openxmlformats.org/officeDocument/2006/relationships/image" Target="../media/image14.png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chart" Target="../charts/chart1.xml"/><Relationship Id="rId5" Type="http://schemas.microsoft.com/office/2007/relationships/media" Target="../media/media3.wav"/><Relationship Id="rId15" Type="http://schemas.openxmlformats.org/officeDocument/2006/relationships/image" Target="../media/image13.jpg"/><Relationship Id="rId10" Type="http://schemas.openxmlformats.org/officeDocument/2006/relationships/notesSlide" Target="../notesSlides/notesSlide2.xml"/><Relationship Id="rId4" Type="http://schemas.openxmlformats.org/officeDocument/2006/relationships/audio" Target="../media/media2.wav"/><Relationship Id="rId9" Type="http://schemas.openxmlformats.org/officeDocument/2006/relationships/slideLayout" Target="../slideLayouts/slideLayout1.xml"/><Relationship Id="rId1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tiff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46A517-976E-42FE-A574-2599E15C6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24" y="2542759"/>
            <a:ext cx="9988062" cy="1325856"/>
          </a:xfrm>
        </p:spPr>
        <p:txBody>
          <a:bodyPr>
            <a:norm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九音科技</a:t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声学解决方案介绍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CE4A73-8CD1-4B8F-A679-51B9F774E181}"/>
              </a:ext>
            </a:extLst>
          </p:cNvPr>
          <p:cNvSpPr txBox="1"/>
          <p:nvPr/>
        </p:nvSpPr>
        <p:spPr>
          <a:xfrm>
            <a:off x="8432665" y="4737295"/>
            <a:ext cx="2582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2021/05/10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F605CE-5623-4421-AA4E-EAC359DE56E6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8" name="图像" descr="图像">
            <a:extLst>
              <a:ext uri="{FF2B5EF4-FFF2-40B4-BE49-F238E27FC236}">
                <a16:creationId xmlns:a16="http://schemas.microsoft.com/office/drawing/2014/main" id="{FE45235B-7D98-423C-B764-1209A3227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13401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1CC25C16-0991-4A3E-85E2-72105DCE0A30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5" name="图像" descr="图像">
            <a:extLst>
              <a:ext uri="{FF2B5EF4-FFF2-40B4-BE49-F238E27FC236}">
                <a16:creationId xmlns:a16="http://schemas.microsoft.com/office/drawing/2014/main" id="{21DD6718-C188-4394-BE8D-DB3FE7FA6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了解更多SOUNDEC技术">
            <a:extLst>
              <a:ext uri="{FF2B5EF4-FFF2-40B4-BE49-F238E27FC236}">
                <a16:creationId xmlns:a16="http://schemas.microsoft.com/office/drawing/2014/main" id="{A63D2202-2FEF-4C62-A60F-5B1631B67888}"/>
              </a:ext>
            </a:extLst>
          </p:cNvPr>
          <p:cNvSpPr txBox="1"/>
          <p:nvPr/>
        </p:nvSpPr>
        <p:spPr>
          <a:xfrm>
            <a:off x="4081516" y="3200572"/>
            <a:ext cx="4028968" cy="456856"/>
          </a:xfrm>
          <a:prstGeom prst="rect">
            <a:avLst/>
          </a:prstGeom>
          <a:ln w="25400">
            <a:solidFill>
              <a:srgbClr val="D6D5D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5000" b="0">
                <a:solidFill>
                  <a:srgbClr val="5E5E5E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algn="ctr" defTabSz="410766" hangingPunct="0">
              <a:defRPr/>
            </a:pPr>
            <a:r>
              <a:rPr lang="zh-CN" altLang="en-US" sz="2500" kern="0" dirty="0"/>
              <a:t>谢谢！</a:t>
            </a:r>
            <a:endParaRPr sz="2500" kern="0" dirty="0"/>
          </a:p>
        </p:txBody>
      </p:sp>
    </p:spTree>
    <p:extLst>
      <p:ext uri="{BB962C8B-B14F-4D97-AF65-F5344CB8AC3E}">
        <p14:creationId xmlns:p14="http://schemas.microsoft.com/office/powerpoint/2010/main" val="119401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1CC25C16-0991-4A3E-85E2-72105DCE0A30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5" name="图像" descr="图像">
            <a:extLst>
              <a:ext uri="{FF2B5EF4-FFF2-40B4-BE49-F238E27FC236}">
                <a16:creationId xmlns:a16="http://schemas.microsoft.com/office/drawing/2014/main" id="{21DD6718-C188-4394-BE8D-DB3FE7FA6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了解更多SOUNDEC技术">
            <a:extLst>
              <a:ext uri="{FF2B5EF4-FFF2-40B4-BE49-F238E27FC236}">
                <a16:creationId xmlns:a16="http://schemas.microsoft.com/office/drawing/2014/main" id="{A63D2202-2FEF-4C62-A60F-5B1631B67888}"/>
              </a:ext>
            </a:extLst>
          </p:cNvPr>
          <p:cNvSpPr txBox="1"/>
          <p:nvPr/>
        </p:nvSpPr>
        <p:spPr>
          <a:xfrm>
            <a:off x="4081516" y="3200572"/>
            <a:ext cx="4028968" cy="456856"/>
          </a:xfrm>
          <a:prstGeom prst="rect">
            <a:avLst/>
          </a:prstGeom>
          <a:ln w="25400">
            <a:solidFill>
              <a:srgbClr val="D6D5D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sz="5000" b="0">
                <a:solidFill>
                  <a:srgbClr val="5E5E5E"/>
                </a:solidFill>
                <a:latin typeface="Microsoft Sans Serif"/>
                <a:ea typeface="Microsoft Sans Serif"/>
                <a:cs typeface="Microsoft Sans Serif"/>
                <a:sym typeface="Microsoft Sans Serif"/>
              </a:defRPr>
            </a:lvl1pPr>
          </a:lstStyle>
          <a:p>
            <a:pPr algn="ctr" defTabSz="410766" hangingPunct="0">
              <a:defRPr/>
            </a:pPr>
            <a:r>
              <a:rPr lang="zh-CN" altLang="en-US" sz="2500" kern="0" dirty="0"/>
              <a:t>谢谢！</a:t>
            </a:r>
            <a:endParaRPr sz="2500" kern="0" dirty="0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A1A13FC7-B913-4EA9-BC02-DE18A6677C12}"/>
              </a:ext>
            </a:extLst>
          </p:cNvPr>
          <p:cNvSpPr txBox="1"/>
          <p:nvPr/>
        </p:nvSpPr>
        <p:spPr>
          <a:xfrm rot="20249133">
            <a:off x="2400278" y="2496430"/>
            <a:ext cx="7391445" cy="882933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8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 for </a:t>
            </a:r>
            <a:r>
              <a:rPr kumimoji="0" lang="zh-CN" altLang="en-US" sz="48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腾腾高科</a:t>
            </a:r>
          </a:p>
        </p:txBody>
      </p:sp>
    </p:spTree>
    <p:extLst>
      <p:ext uri="{BB962C8B-B14F-4D97-AF65-F5344CB8AC3E}">
        <p14:creationId xmlns:p14="http://schemas.microsoft.com/office/powerpoint/2010/main" val="842106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>
            <a:extLst>
              <a:ext uri="{FF2B5EF4-FFF2-40B4-BE49-F238E27FC236}">
                <a16:creationId xmlns:a16="http://schemas.microsoft.com/office/drawing/2014/main" id="{99584612-58F9-4086-81EF-91A650C2C78A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5" name="图像" descr="图像">
            <a:extLst>
              <a:ext uri="{FF2B5EF4-FFF2-40B4-BE49-F238E27FC236}">
                <a16:creationId xmlns:a16="http://schemas.microsoft.com/office/drawing/2014/main" id="{92A23927-4110-4FB9-937C-74D6CFD72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F9DE93C-AB39-476C-9457-FA6979799B39}"/>
              </a:ext>
            </a:extLst>
          </p:cNvPr>
          <p:cNvSpPr txBox="1"/>
          <p:nvPr/>
        </p:nvSpPr>
        <p:spPr>
          <a:xfrm>
            <a:off x="8039818" y="6017618"/>
            <a:ext cx="2693185" cy="533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algn="ctr" defTabSz="410766" hangingPunct="0"/>
            <a:r>
              <a:rPr lang="en-US" altLang="zh-CN" sz="1600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Neue"/>
              </a:rPr>
              <a:t>CODEC SOC</a:t>
            </a:r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</a:p>
          <a:p>
            <a:pPr algn="ctr" defTabSz="410766" hangingPunct="0"/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Neue"/>
              </a:rPr>
              <a:t>BGA 63-Pin </a:t>
            </a:r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5.0 x </a:t>
            </a:r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Neue"/>
              </a:rPr>
              <a:t>3.5</a:t>
            </a:r>
            <a:r>
              <a:rPr lang="en-US" altLang="zh-CN" sz="1400" i="1" dirty="0">
                <a:solidFill>
                  <a:srgbClr val="650F1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mm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C1016112-8B67-4F78-9D93-A97743029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02348" y="5792029"/>
            <a:ext cx="859119" cy="8591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4944DD6-28DF-428C-BEF5-4AD87154AF94}"/>
              </a:ext>
            </a:extLst>
          </p:cNvPr>
          <p:cNvSpPr txBox="1"/>
          <p:nvPr/>
        </p:nvSpPr>
        <p:spPr>
          <a:xfrm>
            <a:off x="1919902" y="5183753"/>
            <a:ext cx="2227469" cy="5338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algn="ctr" defTabSz="410766" hangingPunct="0"/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Helvetica Neue"/>
              </a:rPr>
              <a:t>Audio Front-End</a:t>
            </a:r>
          </a:p>
          <a:p>
            <a:pPr algn="ctr" defTabSz="410766" hangingPunct="0"/>
            <a:r>
              <a:rPr lang="en-US" altLang="zh-CN" sz="1400" i="1" dirty="0">
                <a:latin typeface="微软雅黑" panose="020B0503020204020204" pitchFamily="34" charset="-122"/>
                <a:ea typeface="微软雅黑" panose="020B0503020204020204" pitchFamily="34" charset="-122"/>
                <a:sym typeface="Helvetica Neue"/>
              </a:rPr>
              <a:t>QFN 28-Pin </a:t>
            </a:r>
            <a:r>
              <a:rPr lang="en-US" altLang="zh-CN" sz="14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3.5 x </a:t>
            </a:r>
            <a:r>
              <a:rPr lang="en-US" altLang="zh-CN" sz="1400" i="1" dirty="0">
                <a:latin typeface="微软雅黑" panose="020B0503020204020204" pitchFamily="34" charset="-122"/>
                <a:ea typeface="微软雅黑" panose="020B0503020204020204" pitchFamily="34" charset="-122"/>
                <a:sym typeface="Helvetica Neue"/>
              </a:rPr>
              <a:t>3.5mm</a:t>
            </a:r>
            <a:endParaRPr lang="en-US" altLang="zh-CN" sz="14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2726F99-3B1D-4FA1-A5FD-9EEC5A2FAC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4525" y="2068918"/>
            <a:ext cx="3158226" cy="2829395"/>
          </a:xfrm>
          <a:prstGeom prst="rect">
            <a:avLst/>
          </a:prstGeom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A57F5469-D1AC-47FD-AF77-D5EE3EA6A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766737" y="5785394"/>
            <a:ext cx="533800" cy="5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BB2A8885-4A5B-4DFF-A6FD-34BA6050C4EA}"/>
              </a:ext>
            </a:extLst>
          </p:cNvPr>
          <p:cNvSpPr txBox="1">
            <a:spLocks/>
          </p:cNvSpPr>
          <p:nvPr/>
        </p:nvSpPr>
        <p:spPr>
          <a:xfrm>
            <a:off x="0" y="249959"/>
            <a:ext cx="12192000" cy="7064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芯片概要</a:t>
            </a: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2980B17E-8EAB-444C-9DA9-4021440D0942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219E30F-F4BB-4ADD-8386-A574619F46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9440" y="1162809"/>
            <a:ext cx="5096317" cy="448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983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3ED04D7E-474E-4A70-83CA-C8D43999CA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7159329"/>
              </p:ext>
            </p:extLst>
          </p:nvPr>
        </p:nvGraphicFramePr>
        <p:xfrm>
          <a:off x="6577308" y="956418"/>
          <a:ext cx="4311650" cy="561217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340610">
                  <a:extLst>
                    <a:ext uri="{9D8B030D-6E8A-4147-A177-3AD203B41FA5}">
                      <a16:colId xmlns:a16="http://schemas.microsoft.com/office/drawing/2014/main" val="3341839527"/>
                    </a:ext>
                  </a:extLst>
                </a:gridCol>
                <a:gridCol w="1971040">
                  <a:extLst>
                    <a:ext uri="{9D8B030D-6E8A-4147-A177-3AD203B41FA5}">
                      <a16:colId xmlns:a16="http://schemas.microsoft.com/office/drawing/2014/main" val="2306531793"/>
                    </a:ext>
                  </a:extLst>
                </a:gridCol>
              </a:tblGrid>
              <a:tr h="36576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关键性能指标</a:t>
                      </a:r>
                      <a:endParaRPr lang="en-US" altLang="zh-CN" sz="1400" b="1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653057"/>
                  </a:ext>
                </a:extLst>
              </a:tr>
              <a:tr h="43769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Power consumption(5V supply, 30MHz, 48KHz)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400" u="none" strike="noStrike" dirty="0">
                        <a:solidFill>
                          <a:srgbClr val="650F18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9262902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USB stereo music Playback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87.5mW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767712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USB call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82.2mW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5924316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I2S music playback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48.5mW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3067363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I2S call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57.5mW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43395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Suspend By USB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0.5mW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0368564"/>
                  </a:ext>
                </a:extLst>
              </a:tr>
              <a:tr h="369901">
                <a:tc gridSpan="2">
                  <a:txBody>
                    <a:bodyPr/>
                    <a:lstStyle/>
                    <a:p>
                      <a:pPr marL="0" marR="0" lvl="0" indent="0" algn="l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 ADC input Path(24bit,48KHz)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US" altLang="zh-CN" sz="2400" b="0" i="0" u="none" strike="noStrike" dirty="0">
                        <a:solidFill>
                          <a:srgbClr val="650F18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4763" marR="4763" marT="4763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1838577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SNR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95dB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459752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2048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THD+N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-88dB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373289"/>
                  </a:ext>
                </a:extLst>
              </a:tr>
              <a:tr h="369901">
                <a:tc gridSpan="2">
                  <a:txBody>
                    <a:bodyPr/>
                    <a:lstStyle/>
                    <a:p>
                      <a:pPr marL="0" marR="0" lvl="0" indent="0" algn="l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 DAC output Path(32Ω,24bit,48KHz)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800" b="1" i="0" u="none" strike="noStrike" cap="none" spc="0" baseline="0" dirty="0">
                        <a:ln>
                          <a:noFill/>
                        </a:ln>
                        <a:solidFill>
                          <a:srgbClr val="650F18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4763" marR="4763" marT="4763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854571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SNR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100dB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4868760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106dB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781193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THD+N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-80dB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4659346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4A330C3-7215-435E-B7AD-DDC493347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3848476"/>
              </p:ext>
            </p:extLst>
          </p:nvPr>
        </p:nvGraphicFramePr>
        <p:xfrm>
          <a:off x="2265658" y="956418"/>
          <a:ext cx="4311650" cy="5612173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418154">
                  <a:extLst>
                    <a:ext uri="{9D8B030D-6E8A-4147-A177-3AD203B41FA5}">
                      <a16:colId xmlns:a16="http://schemas.microsoft.com/office/drawing/2014/main" val="3341839527"/>
                    </a:ext>
                  </a:extLst>
                </a:gridCol>
                <a:gridCol w="1446748">
                  <a:extLst>
                    <a:ext uri="{9D8B030D-6E8A-4147-A177-3AD203B41FA5}">
                      <a16:colId xmlns:a16="http://schemas.microsoft.com/office/drawing/2014/main" val="1819063082"/>
                    </a:ext>
                  </a:extLst>
                </a:gridCol>
                <a:gridCol w="1446748">
                  <a:extLst>
                    <a:ext uri="{9D8B030D-6E8A-4147-A177-3AD203B41FA5}">
                      <a16:colId xmlns:a16="http://schemas.microsoft.com/office/drawing/2014/main" val="144490190"/>
                    </a:ext>
                  </a:extLst>
                </a:gridCol>
              </a:tblGrid>
              <a:tr h="365765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关键系统功能</a:t>
                      </a:r>
                      <a:endParaRPr lang="en-US" altLang="zh-CN" sz="1400" b="1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653057"/>
                  </a:ext>
                </a:extLst>
              </a:tr>
              <a:tr h="437695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芯片定位</a:t>
                      </a:r>
                      <a:endParaRPr lang="en-US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Audio CODEC SOC including Type-C</a:t>
                      </a:r>
                      <a:endParaRPr lang="en-US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9262902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工艺制成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TSMC 40nm </a:t>
                      </a:r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uLP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67712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内核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Cadence HiFi3 up to 200MHz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924316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RAM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512KB( </a:t>
                      </a:r>
                      <a:r>
                        <a:rPr lang="en-US" altLang="zh-C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iRAM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256KB,dRAM 256KB )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3067363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Flash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1MB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43395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麦克风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模拟麦克风：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 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 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数字麦克风：</a:t>
                      </a: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个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0368564"/>
                  </a:ext>
                </a:extLst>
              </a:tr>
              <a:tr h="369901">
                <a:tc rowSpan="5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接口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I2C</a:t>
                      </a:r>
                      <a:endParaRPr lang="zh-CN" altLang="en-US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2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1838577"/>
                  </a:ext>
                </a:extLst>
              </a:tr>
              <a:tr h="369901">
                <a:tc v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i="0" u="none" strike="noStrike" dirty="0">
                          <a:solidFill>
                            <a:srgbClr val="650F18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SNR</a:t>
                      </a:r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I2S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3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  <a:endParaRPr lang="en-US" altLang="zh-CN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4597524"/>
                  </a:ext>
                </a:extLst>
              </a:tr>
              <a:tr h="369901">
                <a:tc v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i="0" u="none" strike="noStrike" dirty="0">
                          <a:solidFill>
                            <a:srgbClr val="650F18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DR</a:t>
                      </a:r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USB2.0 HS/FS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1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  <a:endParaRPr lang="en-US" altLang="zh-CN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2048"/>
                  </a:ext>
                </a:extLst>
              </a:tr>
              <a:tr h="369901">
                <a:tc v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b="0" i="0" u="none" strike="noStrike" dirty="0">
                          <a:solidFill>
                            <a:srgbClr val="650F18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THD+N</a:t>
                      </a:r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UART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1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  <a:endParaRPr lang="en-US" altLang="zh-CN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7373289"/>
                  </a:ext>
                </a:extLst>
              </a:tr>
              <a:tr h="369901">
                <a:tc vMerge="1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800" b="1" i="0" u="none" strike="noStrike" cap="none" spc="0" baseline="0" dirty="0">
                        <a:ln>
                          <a:noFill/>
                        </a:ln>
                        <a:solidFill>
                          <a:srgbClr val="650F18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4763" marR="4763" marT="4763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ADC</a:t>
                      </a:r>
                      <a:endParaRPr lang="zh-CN" altLang="en-US" sz="12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Arial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2</a:t>
                      </a:r>
                      <a:r>
                        <a:rPr lang="zh-CN" altLang="en-US" sz="12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Arial"/>
                        </a:rPr>
                        <a:t>个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2854571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XTAL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24MHz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4868760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采样率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24bit/192K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7811934"/>
                  </a:ext>
                </a:extLst>
              </a:tr>
              <a:tr h="369901">
                <a:tc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封装</a:t>
                      </a:r>
                      <a:endParaRPr lang="en-US" altLang="zh-CN" sz="1200" b="0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382" marR="2382" marT="2382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BGA80 Pin 6.2*4.5mm</a:t>
                      </a:r>
                    </a:p>
                    <a:p>
                      <a:pPr marL="0" marR="0" lvl="0" indent="0" algn="ctr" defTabSz="1825625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BGA63 Pin 5.0*3.5mm</a:t>
                      </a:r>
                    </a:p>
                  </a:txBody>
                  <a:tcPr marL="2382" marR="2382" marT="2382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659346"/>
                  </a:ext>
                </a:extLst>
              </a:tr>
            </a:tbl>
          </a:graphicData>
        </a:graphic>
      </p:graphicFrame>
      <p:sp>
        <p:nvSpPr>
          <p:cNvPr id="6" name="TextBox 6">
            <a:extLst>
              <a:ext uri="{FF2B5EF4-FFF2-40B4-BE49-F238E27FC236}">
                <a16:creationId xmlns:a16="http://schemas.microsoft.com/office/drawing/2014/main" id="{DD903967-DDE7-4AEE-ADFE-F2B8251F6BAB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7" name="图像" descr="图像">
            <a:extLst>
              <a:ext uri="{FF2B5EF4-FFF2-40B4-BE49-F238E27FC236}">
                <a16:creationId xmlns:a16="http://schemas.microsoft.com/office/drawing/2014/main" id="{EE38CA43-E799-4F86-9F45-A5BDC8151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6254FF30-744E-411E-98CB-C58BFAE6A9CB}"/>
              </a:ext>
            </a:extLst>
          </p:cNvPr>
          <p:cNvSpPr txBox="1">
            <a:spLocks/>
          </p:cNvSpPr>
          <p:nvPr/>
        </p:nvSpPr>
        <p:spPr>
          <a:xfrm>
            <a:off x="0" y="109281"/>
            <a:ext cx="12192000" cy="7064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芯片概要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2F2ED256-9085-4FA6-848F-07ECEEE4EEAC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68115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5702D63-F22C-47DA-9E35-C7287388B7BE}"/>
              </a:ext>
            </a:extLst>
          </p:cNvPr>
          <p:cNvSpPr txBox="1"/>
          <p:nvPr/>
        </p:nvSpPr>
        <p:spPr>
          <a:xfrm>
            <a:off x="1140246" y="2424331"/>
            <a:ext cx="32447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测试条件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输入信号：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1KHz 0dB</a:t>
            </a:r>
          </a:p>
          <a:p>
            <a:pPr marL="285750" indent="-285750">
              <a:buFontTx/>
              <a:buChar char="-"/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采样率：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48k </a:t>
            </a:r>
          </a:p>
          <a:p>
            <a:pPr marL="285750" indent="-285750">
              <a:buFontTx/>
              <a:buChar char="-"/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ADC </a:t>
            </a: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模拟增益：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 dB</a:t>
            </a:r>
          </a:p>
          <a:p>
            <a:pPr marL="285750" indent="-285750">
              <a:buFontTx/>
              <a:buChar char="-"/>
            </a:pPr>
            <a:endParaRPr lang="en-US" altLang="zh-CN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Tx/>
              <a:buChar char="-"/>
            </a:pPr>
            <a:r>
              <a:rPr lang="zh-CN" altLang="en-US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测试样品数量：</a:t>
            </a:r>
            <a:r>
              <a:rPr lang="en-US" altLang="zh-CN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 Pcs</a:t>
            </a:r>
          </a:p>
        </p:txBody>
      </p:sp>
      <p:sp>
        <p:nvSpPr>
          <p:cNvPr id="12" name="TextBox 6">
            <a:extLst>
              <a:ext uri="{FF2B5EF4-FFF2-40B4-BE49-F238E27FC236}">
                <a16:creationId xmlns:a16="http://schemas.microsoft.com/office/drawing/2014/main" id="{D4042148-97B0-428D-8645-B94C69D90934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3" name="图像" descr="图像">
            <a:extLst>
              <a:ext uri="{FF2B5EF4-FFF2-40B4-BE49-F238E27FC236}">
                <a16:creationId xmlns:a16="http://schemas.microsoft.com/office/drawing/2014/main" id="{0F42C325-8281-4E0B-AB67-6B0189DF9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BF4FB36C-B231-4166-A46E-C66656283567}"/>
              </a:ext>
            </a:extLst>
          </p:cNvPr>
          <p:cNvSpPr txBox="1">
            <a:spLocks/>
          </p:cNvSpPr>
          <p:nvPr/>
        </p:nvSpPr>
        <p:spPr>
          <a:xfrm>
            <a:off x="0" y="109281"/>
            <a:ext cx="12192000" cy="70643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测试结果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频率响应</a:t>
            </a:r>
          </a:p>
        </p:txBody>
      </p:sp>
      <p:sp>
        <p:nvSpPr>
          <p:cNvPr id="14" name="TextBox 3">
            <a:extLst>
              <a:ext uri="{FF2B5EF4-FFF2-40B4-BE49-F238E27FC236}">
                <a16:creationId xmlns:a16="http://schemas.microsoft.com/office/drawing/2014/main" id="{49DB9F20-CB43-4B0F-8199-3BD6BAAD304D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6" name="内容占位符 4">
            <a:extLst>
              <a:ext uri="{FF2B5EF4-FFF2-40B4-BE49-F238E27FC236}">
                <a16:creationId xmlns:a16="http://schemas.microsoft.com/office/drawing/2014/main" id="{737DFDBD-2376-4F86-8AD0-F95CE95FC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067" y="1973673"/>
            <a:ext cx="6115904" cy="3486637"/>
          </a:xfrm>
        </p:spPr>
      </p:pic>
    </p:spTree>
    <p:extLst>
      <p:ext uri="{BB962C8B-B14F-4D97-AF65-F5344CB8AC3E}">
        <p14:creationId xmlns:p14="http://schemas.microsoft.com/office/powerpoint/2010/main" val="4250275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9281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超级抗噪耳机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9B60C44-5230-41FD-971B-87A29098A9EA}"/>
              </a:ext>
            </a:extLst>
          </p:cNvPr>
          <p:cNvSpPr txBox="1"/>
          <p:nvPr/>
        </p:nvSpPr>
        <p:spPr>
          <a:xfrm>
            <a:off x="1258491" y="5830073"/>
            <a:ext cx="1783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产品图片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参考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5F418A-4589-411B-93D5-3565E42FF42A}"/>
              </a:ext>
            </a:extLst>
          </p:cNvPr>
          <p:cNvSpPr txBox="1"/>
          <p:nvPr/>
        </p:nvSpPr>
        <p:spPr>
          <a:xfrm>
            <a:off x="4215541" y="1525386"/>
            <a:ext cx="3159294" cy="5332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耳道拾音技术（国际专利）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超强通话降噪（环境噪声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风噪）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100dB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白噪     清晰通话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6-7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级（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15m/s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）强风  清晰通话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类“腹语”通话（窃窃私语）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高品质音乐播放增强效果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低音增强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动态均衡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响度（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Loudness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79873E-2598-468C-A756-A2FA20A2DD78}"/>
              </a:ext>
            </a:extLst>
          </p:cNvPr>
          <p:cNvSpPr txBox="1"/>
          <p:nvPr/>
        </p:nvSpPr>
        <p:spPr>
          <a:xfrm>
            <a:off x="421554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核心技术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9918B27-EDCC-4B68-ACEB-C75BE2744430}"/>
              </a:ext>
            </a:extLst>
          </p:cNvPr>
          <p:cNvSpPr txBox="1"/>
          <p:nvPr/>
        </p:nvSpPr>
        <p:spPr>
          <a:xfrm>
            <a:off x="9204613" y="1252326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BCF326B1-C483-4841-BDC0-87837C2A0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941705"/>
              </p:ext>
            </p:extLst>
          </p:nvPr>
        </p:nvGraphicFramePr>
        <p:xfrm>
          <a:off x="7697804" y="1808569"/>
          <a:ext cx="3837345" cy="4247971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75175">
                  <a:extLst>
                    <a:ext uri="{9D8B030D-6E8A-4147-A177-3AD203B41FA5}">
                      <a16:colId xmlns:a16="http://schemas.microsoft.com/office/drawing/2014/main" val="2451420900"/>
                    </a:ext>
                  </a:extLst>
                </a:gridCol>
                <a:gridCol w="2462170">
                  <a:extLst>
                    <a:ext uri="{9D8B030D-6E8A-4147-A177-3AD203B41FA5}">
                      <a16:colId xmlns:a16="http://schemas.microsoft.com/office/drawing/2014/main" val="67434389"/>
                    </a:ext>
                  </a:extLst>
                </a:gridCol>
              </a:tblGrid>
              <a:tr h="455237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</a:rPr>
                        <a:t>方案类型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无麦</a:t>
                      </a:r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/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单麦</a:t>
                      </a:r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/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双麦</a:t>
                      </a:r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/</a:t>
                      </a:r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三麦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55663331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</a:rPr>
                        <a:t>产品形态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单耳</a:t>
                      </a:r>
                      <a:r>
                        <a:rPr lang="en-US" altLang="zh-CN" sz="1400" u="none" strike="noStrike" dirty="0">
                          <a:effectLst/>
                        </a:rPr>
                        <a:t>/</a:t>
                      </a:r>
                      <a:r>
                        <a:rPr lang="en-US" sz="1400" u="none" strike="noStrike" dirty="0">
                          <a:effectLst/>
                        </a:rPr>
                        <a:t>TWS / </a:t>
                      </a:r>
                      <a:r>
                        <a:rPr lang="zh-CN" altLang="en-US" sz="1400" u="none" strike="noStrike" dirty="0">
                          <a:effectLst/>
                        </a:rPr>
                        <a:t>颈挂式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799030186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</a:rPr>
                        <a:t>耳机类型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入耳式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24715519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应用场景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u="none" strike="noStrike" dirty="0">
                          <a:effectLst/>
                        </a:rPr>
                        <a:t>全场景、全天候</a:t>
                      </a:r>
                      <a:endParaRPr lang="en-US" altLang="zh-CN" sz="1400" u="none" strike="noStrike" dirty="0">
                        <a:effectLst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83016022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</a:rPr>
                        <a:t>麦克风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>
                          <a:effectLst/>
                        </a:rPr>
                        <a:t>AMIC/DMIC 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19804861"/>
                  </a:ext>
                </a:extLst>
              </a:tr>
              <a:tr h="413546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通话降噪深度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20dB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60722177"/>
                  </a:ext>
                </a:extLst>
              </a:tr>
              <a:tr h="425761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输出功率</a:t>
                      </a:r>
                    </a:p>
                  </a:txBody>
                  <a:tcPr marL="6350" marR="6350" marT="6350" marB="0" anchor="ctr"/>
                </a:tc>
                <a:tc rowSpan="2"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1Vrms@16Ω / 2Vrms@32Ω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50795667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总谐波失真</a:t>
                      </a: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5733569"/>
                  </a:ext>
                </a:extLst>
              </a:tr>
              <a:tr h="3891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+mn-ea"/>
                        </a:rPr>
                        <a:t>&lt;0.0015%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24380899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动态范围</a:t>
                      </a: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5865195"/>
                  </a:ext>
                </a:extLst>
              </a:tr>
              <a:tr h="40133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110dB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336694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信噪比</a:t>
                      </a:r>
                    </a:p>
                  </a:txBody>
                  <a:tcPr marL="6350" marR="6350" marT="6350" marB="0"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536552"/>
                  </a:ext>
                </a:extLst>
              </a:tr>
              <a:tr h="41354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100dB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37683127"/>
                  </a:ext>
                </a:extLst>
              </a:tr>
            </a:tbl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8102F8D6-0EA1-4B2F-B59C-E784FB3E8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520" y="1345047"/>
            <a:ext cx="1948372" cy="243133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B5D5700-BE85-4CC5-AA46-2C20F9472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884" y="3759756"/>
            <a:ext cx="2311827" cy="1848897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6AD0015-A91B-4B34-B6A9-62E1FBFD41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464"/>
          <a:stretch/>
        </p:blipFill>
        <p:spPr>
          <a:xfrm>
            <a:off x="4377529" y="2113170"/>
            <a:ext cx="2410354" cy="1491838"/>
          </a:xfrm>
          <a:prstGeom prst="rect">
            <a:avLst/>
          </a:prstGeom>
        </p:spPr>
      </p:pic>
      <p:sp>
        <p:nvSpPr>
          <p:cNvPr id="11" name="TextBox 6">
            <a:extLst>
              <a:ext uri="{FF2B5EF4-FFF2-40B4-BE49-F238E27FC236}">
                <a16:creationId xmlns:a16="http://schemas.microsoft.com/office/drawing/2014/main" id="{89946297-6A56-4F36-9C0C-27CA5ED057FD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2" name="图像" descr="图像">
            <a:extLst>
              <a:ext uri="{FF2B5EF4-FFF2-40B4-BE49-F238E27FC236}">
                <a16:creationId xmlns:a16="http://schemas.microsoft.com/office/drawing/2014/main" id="{4D7B9E3F-02E5-4F4B-8902-B88F7A37A9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3">
            <a:extLst>
              <a:ext uri="{FF2B5EF4-FFF2-40B4-BE49-F238E27FC236}">
                <a16:creationId xmlns:a16="http://schemas.microsoft.com/office/drawing/2014/main" id="{E7F9578F-5969-4F67-A313-545CBE916E14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90261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9281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超级抗噪耳机</a:t>
            </a:r>
          </a:p>
        </p:txBody>
      </p:sp>
      <p:graphicFrame>
        <p:nvGraphicFramePr>
          <p:cNvPr id="13" name="图表 12">
            <a:extLst>
              <a:ext uri="{FF2B5EF4-FFF2-40B4-BE49-F238E27FC236}">
                <a16:creationId xmlns:a16="http://schemas.microsoft.com/office/drawing/2014/main" id="{E0CF0A0D-391E-477E-9765-5BE9EA9DD9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6912994"/>
              </p:ext>
            </p:extLst>
          </p:nvPr>
        </p:nvGraphicFramePr>
        <p:xfrm>
          <a:off x="374787" y="1224377"/>
          <a:ext cx="6274491" cy="3268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F713F4ED-49FF-4359-9D7C-6E4F2A73C1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47494"/>
              </p:ext>
            </p:extLst>
          </p:nvPr>
        </p:nvGraphicFramePr>
        <p:xfrm>
          <a:off x="697808" y="4939539"/>
          <a:ext cx="5802382" cy="1153149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910322">
                  <a:extLst>
                    <a:ext uri="{9D8B030D-6E8A-4147-A177-3AD203B41FA5}">
                      <a16:colId xmlns:a16="http://schemas.microsoft.com/office/drawing/2014/main" val="1962606252"/>
                    </a:ext>
                  </a:extLst>
                </a:gridCol>
                <a:gridCol w="1321158">
                  <a:extLst>
                    <a:ext uri="{9D8B030D-6E8A-4147-A177-3AD203B41FA5}">
                      <a16:colId xmlns:a16="http://schemas.microsoft.com/office/drawing/2014/main" val="716124198"/>
                    </a:ext>
                  </a:extLst>
                </a:gridCol>
                <a:gridCol w="1285451">
                  <a:extLst>
                    <a:ext uri="{9D8B030D-6E8A-4147-A177-3AD203B41FA5}">
                      <a16:colId xmlns:a16="http://schemas.microsoft.com/office/drawing/2014/main" val="1505934433"/>
                    </a:ext>
                  </a:extLst>
                </a:gridCol>
                <a:gridCol w="1285451">
                  <a:extLst>
                    <a:ext uri="{9D8B030D-6E8A-4147-A177-3AD203B41FA5}">
                      <a16:colId xmlns:a16="http://schemas.microsoft.com/office/drawing/2014/main" val="393580172"/>
                    </a:ext>
                  </a:extLst>
                </a:gridCol>
              </a:tblGrid>
              <a:tr h="35796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</a:rPr>
                        <a:t>　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20-1KHz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平均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20-2KHz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平均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20-4KHz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平均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11309791"/>
                  </a:ext>
                </a:extLst>
              </a:tr>
              <a:tr h="3579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90dB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白噪  降噪深度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15.59dB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9.47dB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7.15dB 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15558014"/>
                  </a:ext>
                </a:extLst>
              </a:tr>
              <a:tr h="43722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100dB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白噪 降噪深度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20.68dB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14.11dB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10.69dB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59285473"/>
                  </a:ext>
                </a:extLst>
              </a:tr>
            </a:tbl>
          </a:graphicData>
        </a:graphic>
      </p:graphicFrame>
      <p:pic>
        <p:nvPicPr>
          <p:cNvPr id="5" name="图片 4">
            <a:extLst>
              <a:ext uri="{FF2B5EF4-FFF2-40B4-BE49-F238E27FC236}">
                <a16:creationId xmlns:a16="http://schemas.microsoft.com/office/drawing/2014/main" id="{B2E64E85-2E18-42C8-9CA3-51C8D16E030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278" y="1685708"/>
            <a:ext cx="2636124" cy="1477971"/>
          </a:xfrm>
          <a:prstGeom prst="rect">
            <a:avLst/>
          </a:prstGeom>
        </p:spPr>
      </p:pic>
      <p:pic>
        <p:nvPicPr>
          <p:cNvPr id="6" name="图片 5" descr="图片包含 灯光, 交通, 绿色, 亮&#10;&#10;描述已自动生成">
            <a:extLst>
              <a:ext uri="{FF2B5EF4-FFF2-40B4-BE49-F238E27FC236}">
                <a16:creationId xmlns:a16="http://schemas.microsoft.com/office/drawing/2014/main" id="{BC361E52-9038-41BC-B401-0271AD3022D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377" y="1685709"/>
            <a:ext cx="2636124" cy="147797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4FBEC67-BBAE-4A84-9565-6FA9EBCDFE8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278" y="3429000"/>
            <a:ext cx="2636124" cy="1477971"/>
          </a:xfrm>
          <a:prstGeom prst="rect">
            <a:avLst/>
          </a:prstGeom>
        </p:spPr>
      </p:pic>
      <p:pic>
        <p:nvPicPr>
          <p:cNvPr id="9" name="图片 8" descr="绿色的灯光&#10;&#10;描述已自动生成">
            <a:extLst>
              <a:ext uri="{FF2B5EF4-FFF2-40B4-BE49-F238E27FC236}">
                <a16:creationId xmlns:a16="http://schemas.microsoft.com/office/drawing/2014/main" id="{86E87D31-F725-4001-8327-5D3D854CA55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376" y="3428999"/>
            <a:ext cx="2636123" cy="1477969"/>
          </a:xfrm>
          <a:prstGeom prst="rect">
            <a:avLst/>
          </a:prstGeom>
        </p:spPr>
      </p:pic>
      <p:pic>
        <p:nvPicPr>
          <p:cNvPr id="10" name="九音白噪声100db">
            <a:hlinkClick r:id="" action="ppaction://media"/>
            <a:extLst>
              <a:ext uri="{FF2B5EF4-FFF2-40B4-BE49-F238E27FC236}">
                <a16:creationId xmlns:a16="http://schemas.microsoft.com/office/drawing/2014/main" id="{36F8C81F-D300-4CDB-8687-0263EA45D4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827353" y="2048096"/>
            <a:ext cx="402873" cy="402874"/>
          </a:xfrm>
          <a:prstGeom prst="rect">
            <a:avLst/>
          </a:prstGeom>
        </p:spPr>
      </p:pic>
      <p:pic>
        <p:nvPicPr>
          <p:cNvPr id="11" name="苹果白噪声100db">
            <a:hlinkClick r:id="" action="ppaction://media"/>
            <a:extLst>
              <a:ext uri="{FF2B5EF4-FFF2-40B4-BE49-F238E27FC236}">
                <a16:creationId xmlns:a16="http://schemas.microsoft.com/office/drawing/2014/main" id="{EB2917DB-5C5B-407C-B0B2-8654F08DDE68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698004" y="2048096"/>
            <a:ext cx="402874" cy="402874"/>
          </a:xfrm>
          <a:prstGeom prst="rect">
            <a:avLst/>
          </a:prstGeom>
        </p:spPr>
      </p:pic>
      <p:pic>
        <p:nvPicPr>
          <p:cNvPr id="12" name="华为白噪声100db">
            <a:hlinkClick r:id="" action="ppaction://media"/>
            <a:extLst>
              <a:ext uri="{FF2B5EF4-FFF2-40B4-BE49-F238E27FC236}">
                <a16:creationId xmlns:a16="http://schemas.microsoft.com/office/drawing/2014/main" id="{022C1139-AC31-43F6-A007-1CC1FDADD3A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7734499" y="3831199"/>
            <a:ext cx="404941" cy="404940"/>
          </a:xfrm>
          <a:prstGeom prst="rect">
            <a:avLst/>
          </a:prstGeom>
        </p:spPr>
      </p:pic>
      <p:pic>
        <p:nvPicPr>
          <p:cNvPr id="14" name="VIVO白噪声100db">
            <a:hlinkClick r:id="" action="ppaction://media"/>
            <a:extLst>
              <a:ext uri="{FF2B5EF4-FFF2-40B4-BE49-F238E27FC236}">
                <a16:creationId xmlns:a16="http://schemas.microsoft.com/office/drawing/2014/main" id="{02907A2E-E81E-40E6-99C6-0F5702401A3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0715517" y="3811343"/>
            <a:ext cx="404940" cy="40494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E493060B-690B-4FF1-85A1-F63E230A2128}"/>
              </a:ext>
            </a:extLst>
          </p:cNvPr>
          <p:cNvSpPr txBox="1"/>
          <p:nvPr/>
        </p:nvSpPr>
        <p:spPr>
          <a:xfrm>
            <a:off x="8643070" y="1234389"/>
            <a:ext cx="551746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rgbClr val="861F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白噪声</a:t>
            </a:r>
            <a:r>
              <a:rPr lang="en-US" altLang="zh-CN" sz="1600" b="1" dirty="0">
                <a:solidFill>
                  <a:srgbClr val="861F2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100db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7F00198-9732-4250-BF08-28C6CC244A13}"/>
              </a:ext>
            </a:extLst>
          </p:cNvPr>
          <p:cNvSpPr txBox="1"/>
          <p:nvPr/>
        </p:nvSpPr>
        <p:spPr>
          <a:xfrm>
            <a:off x="7734499" y="3121222"/>
            <a:ext cx="71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九音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5AEAFAA-A29C-49ED-AE18-59D5D3E5D5B5}"/>
              </a:ext>
            </a:extLst>
          </p:cNvPr>
          <p:cNvSpPr txBox="1"/>
          <p:nvPr/>
        </p:nvSpPr>
        <p:spPr>
          <a:xfrm>
            <a:off x="10558314" y="3158506"/>
            <a:ext cx="71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苹果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B19CFCF-FB87-4F18-8ABA-F47C0A826FE8}"/>
              </a:ext>
            </a:extLst>
          </p:cNvPr>
          <p:cNvSpPr txBox="1"/>
          <p:nvPr/>
        </p:nvSpPr>
        <p:spPr>
          <a:xfrm>
            <a:off x="7703076" y="4934609"/>
            <a:ext cx="71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华为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B81BDC9-B4FD-46FB-A6CF-0E78A47C9917}"/>
              </a:ext>
            </a:extLst>
          </p:cNvPr>
          <p:cNvSpPr txBox="1"/>
          <p:nvPr/>
        </p:nvSpPr>
        <p:spPr>
          <a:xfrm>
            <a:off x="10539768" y="4944533"/>
            <a:ext cx="719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VIVO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6">
            <a:extLst>
              <a:ext uri="{FF2B5EF4-FFF2-40B4-BE49-F238E27FC236}">
                <a16:creationId xmlns:a16="http://schemas.microsoft.com/office/drawing/2014/main" id="{D6B3AA7D-7F96-4629-B670-9F83FED0DC90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23" name="图像" descr="图像">
            <a:extLst>
              <a:ext uri="{FF2B5EF4-FFF2-40B4-BE49-F238E27FC236}">
                <a16:creationId xmlns:a16="http://schemas.microsoft.com/office/drawing/2014/main" id="{E69902BE-9071-4F7A-AE30-76615F384E3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1" name="TextBox 3">
            <a:extLst>
              <a:ext uri="{FF2B5EF4-FFF2-40B4-BE49-F238E27FC236}">
                <a16:creationId xmlns:a16="http://schemas.microsoft.com/office/drawing/2014/main" id="{A41C109F-B3CF-4530-B998-58752835A576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44747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6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1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06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072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FAADB8B-229F-496C-87AA-ABB971B9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16" y="2302019"/>
            <a:ext cx="3032244" cy="272505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9281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耳机功放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5F418A-4589-411B-93D5-3565E42FF42A}"/>
              </a:ext>
            </a:extLst>
          </p:cNvPr>
          <p:cNvSpPr txBox="1"/>
          <p:nvPr/>
        </p:nvSpPr>
        <p:spPr>
          <a:xfrm>
            <a:off x="4215541" y="1689656"/>
            <a:ext cx="3159294" cy="44491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动态低频增强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动态调整低频增强可带来身临其境 的震撼影院效果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音效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直通模式：无损放大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智能适配不同耳机音频特性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通话降噪（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ENC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降噪深度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12dB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（双麦）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79873E-2598-468C-A756-A2FA20A2DD78}"/>
              </a:ext>
            </a:extLst>
          </p:cNvPr>
          <p:cNvSpPr txBox="1"/>
          <p:nvPr/>
        </p:nvSpPr>
        <p:spPr>
          <a:xfrm>
            <a:off x="421554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核心技术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9918B27-EDCC-4B68-ACEB-C75BE2744430}"/>
              </a:ext>
            </a:extLst>
          </p:cNvPr>
          <p:cNvSpPr txBox="1"/>
          <p:nvPr/>
        </p:nvSpPr>
        <p:spPr>
          <a:xfrm>
            <a:off x="920461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9CFD71A-2405-41A2-AB52-3C2688357DC1}"/>
              </a:ext>
            </a:extLst>
          </p:cNvPr>
          <p:cNvSpPr txBox="1"/>
          <p:nvPr/>
        </p:nvSpPr>
        <p:spPr>
          <a:xfrm>
            <a:off x="1307915" y="5435434"/>
            <a:ext cx="1337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产品图片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28EB817-43F2-49E3-A3E1-68BD04E88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207736"/>
              </p:ext>
            </p:extLst>
          </p:nvPr>
        </p:nvGraphicFramePr>
        <p:xfrm>
          <a:off x="7633252" y="1689656"/>
          <a:ext cx="4266789" cy="470226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311965">
                  <a:extLst>
                    <a:ext uri="{9D8B030D-6E8A-4147-A177-3AD203B41FA5}">
                      <a16:colId xmlns:a16="http://schemas.microsoft.com/office/drawing/2014/main" val="3212131345"/>
                    </a:ext>
                  </a:extLst>
                </a:gridCol>
                <a:gridCol w="2954824">
                  <a:extLst>
                    <a:ext uri="{9D8B030D-6E8A-4147-A177-3AD203B41FA5}">
                      <a16:colId xmlns:a16="http://schemas.microsoft.com/office/drawing/2014/main" val="4071520531"/>
                    </a:ext>
                  </a:extLst>
                </a:gridCol>
              </a:tblGrid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方案类型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耳机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Dongle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37259773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接口类型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Type-C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转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3.5mm Audio Jack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91834377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采样率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24bits /192KHz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58567684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连接方式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Type-C</a:t>
                      </a:r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61245687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麦克风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AMIC/DMIC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92650759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输出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1Vrms@16Ω/ 2Vrms@32Ω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24709731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总谐波失真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&lt;0.0015%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36393181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动态范围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110dB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0946210"/>
                  </a:ext>
                </a:extLst>
              </a:tr>
              <a:tr h="522474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SNR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100dB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9756077"/>
                  </a:ext>
                </a:extLst>
              </a:tr>
            </a:tbl>
          </a:graphicData>
        </a:graphic>
      </p:graphicFrame>
      <p:pic>
        <p:nvPicPr>
          <p:cNvPr id="11" name="图片 10" descr="电子设备&#10;&#10;中度可信度描述已自动生成">
            <a:extLst>
              <a:ext uri="{FF2B5EF4-FFF2-40B4-BE49-F238E27FC236}">
                <a16:creationId xmlns:a16="http://schemas.microsoft.com/office/drawing/2014/main" id="{0D1DB46E-336D-4D64-BB2C-F510D65127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91" t="42593" r="23891" b="37160"/>
          <a:stretch/>
        </p:blipFill>
        <p:spPr>
          <a:xfrm rot="18654650">
            <a:off x="625444" y="2085825"/>
            <a:ext cx="1790871" cy="520788"/>
          </a:xfrm>
          <a:prstGeom prst="rect">
            <a:avLst/>
          </a:prstGeom>
        </p:spPr>
      </p:pic>
      <p:sp>
        <p:nvSpPr>
          <p:cNvPr id="10" name="TextBox 6">
            <a:extLst>
              <a:ext uri="{FF2B5EF4-FFF2-40B4-BE49-F238E27FC236}">
                <a16:creationId xmlns:a16="http://schemas.microsoft.com/office/drawing/2014/main" id="{F569845C-40A1-4874-9AC4-1B4CC30A596E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3" name="图像" descr="图像">
            <a:extLst>
              <a:ext uri="{FF2B5EF4-FFF2-40B4-BE49-F238E27FC236}">
                <a16:creationId xmlns:a16="http://schemas.microsoft.com/office/drawing/2014/main" id="{839ED510-51C7-4770-B931-E70ACD074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2B846CD3-E86E-44C9-994D-D6DC346ABDD8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871091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09281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便携式扬声器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5F418A-4589-411B-93D5-3565E42FF42A}"/>
              </a:ext>
            </a:extLst>
          </p:cNvPr>
          <p:cNvSpPr txBox="1"/>
          <p:nvPr/>
        </p:nvSpPr>
        <p:spPr>
          <a:xfrm>
            <a:off x="4215541" y="1622621"/>
            <a:ext cx="3159294" cy="4314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回声消除（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AEC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全双工模式</a:t>
            </a: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自动增益（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AGC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远近场声音强度一致</a:t>
            </a: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环境降噪（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ENC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降噪深度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12dB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（双麦）</a:t>
            </a:r>
          </a:p>
          <a:p>
            <a:pPr>
              <a:lnSpc>
                <a:spcPct val="25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波束形成（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Beamforming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有效增强远场语音拾取效果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79873E-2598-468C-A756-A2FA20A2DD78}"/>
              </a:ext>
            </a:extLst>
          </p:cNvPr>
          <p:cNvSpPr txBox="1"/>
          <p:nvPr/>
        </p:nvSpPr>
        <p:spPr>
          <a:xfrm>
            <a:off x="421554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核心技术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9918B27-EDCC-4B68-ACEB-C75BE2744430}"/>
              </a:ext>
            </a:extLst>
          </p:cNvPr>
          <p:cNvSpPr txBox="1"/>
          <p:nvPr/>
        </p:nvSpPr>
        <p:spPr>
          <a:xfrm>
            <a:off x="9204611" y="1222511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9CFD71A-2405-41A2-AB52-3C2688357DC1}"/>
              </a:ext>
            </a:extLst>
          </p:cNvPr>
          <p:cNvSpPr txBox="1"/>
          <p:nvPr/>
        </p:nvSpPr>
        <p:spPr>
          <a:xfrm>
            <a:off x="1307915" y="5435434"/>
            <a:ext cx="1337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产品图片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02D84E7-0B0C-4C3D-941E-57E03A678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2566"/>
            <a:ext cx="3677478" cy="3677478"/>
          </a:xfrm>
          <a:prstGeom prst="rect">
            <a:avLst/>
          </a:prstGeom>
        </p:spPr>
      </p:pic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28EB817-43F2-49E3-A3E1-68BD04E88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1473725"/>
              </p:ext>
            </p:extLst>
          </p:nvPr>
        </p:nvGraphicFramePr>
        <p:xfrm>
          <a:off x="8001001" y="1689655"/>
          <a:ext cx="3779667" cy="4720022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169632">
                  <a:extLst>
                    <a:ext uri="{9D8B030D-6E8A-4147-A177-3AD203B41FA5}">
                      <a16:colId xmlns:a16="http://schemas.microsoft.com/office/drawing/2014/main" val="3212131345"/>
                    </a:ext>
                  </a:extLst>
                </a:gridCol>
                <a:gridCol w="2610035">
                  <a:extLst>
                    <a:ext uri="{9D8B030D-6E8A-4147-A177-3AD203B41FA5}">
                      <a16:colId xmlns:a16="http://schemas.microsoft.com/office/drawing/2014/main" val="4071520531"/>
                    </a:ext>
                  </a:extLst>
                </a:gridCol>
              </a:tblGrid>
              <a:tr h="48537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方案类型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  <a:latin typeface="+mn-ea"/>
                          <a:ea typeface="+mn-ea"/>
                        </a:rPr>
                        <a:t>具有麦克风拾音功能的扬声器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37259773"/>
                  </a:ext>
                </a:extLst>
              </a:tr>
              <a:tr h="474550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麦克风数量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u="none" strike="noStrike" dirty="0"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400" u="none" strike="noStrike" dirty="0">
                          <a:effectLst/>
                          <a:latin typeface="+mn-ea"/>
                          <a:ea typeface="+mn-ea"/>
                        </a:rPr>
                        <a:t>或</a:t>
                      </a:r>
                      <a:r>
                        <a:rPr lang="en-US" altLang="zh-CN" sz="1400" u="none" strike="noStrike" dirty="0"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91834377"/>
                  </a:ext>
                </a:extLst>
              </a:tr>
              <a:tr h="472603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拾音距离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米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58567684"/>
                  </a:ext>
                </a:extLst>
              </a:tr>
              <a:tr h="479534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使用人数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u="none" strike="noStrike" dirty="0">
                          <a:effectLst/>
                          <a:latin typeface="+mn-ea"/>
                          <a:ea typeface="+mn-ea"/>
                        </a:rPr>
                        <a:t>个人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61245687"/>
                  </a:ext>
                </a:extLst>
              </a:tr>
              <a:tr h="477587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喇叭功率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24709731"/>
                  </a:ext>
                </a:extLst>
              </a:tr>
              <a:tr h="475640"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u="none" strike="noStrike" dirty="0">
                          <a:effectLst/>
                          <a:latin typeface="+mn-ea"/>
                          <a:ea typeface="+mn-ea"/>
                        </a:rPr>
                        <a:t>连接方式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400" u="none" strike="noStrike" dirty="0">
                          <a:effectLst/>
                          <a:latin typeface="+mn-ea"/>
                          <a:ea typeface="+mn-ea"/>
                        </a:rPr>
                        <a:t>Type-C / </a:t>
                      </a:r>
                      <a:r>
                        <a:rPr lang="en-US" altLang="zh-CN" sz="1400" u="none" strike="noStrike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Lighting</a:t>
                      </a:r>
                      <a:endParaRPr lang="en-US" sz="1400" u="none" strike="noStrike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36393181"/>
                  </a:ext>
                </a:extLst>
              </a:tr>
              <a:tr h="531962">
                <a:tc rowSpan="4">
                  <a:txBody>
                    <a:bodyPr/>
                    <a:lstStyle/>
                    <a:p>
                      <a:pPr algn="l" fontAlgn="b"/>
                      <a:r>
                        <a:rPr lang="zh-CN" alt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应用场景</a:t>
                      </a:r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en-US" altLang="zh-CN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会议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喜马拉雅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蜻蜓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FM/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豆瓣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12059241"/>
                  </a:ext>
                </a:extLst>
              </a:tr>
              <a:tr h="417250">
                <a:tc vMerge="1">
                  <a:txBody>
                    <a:bodyPr/>
                    <a:lstStyle/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商务人士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54487556"/>
                  </a:ext>
                </a:extLst>
              </a:tr>
              <a:tr h="479394">
                <a:tc vMerge="1">
                  <a:txBody>
                    <a:bodyPr/>
                    <a:lstStyle/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教师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学生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84941317"/>
                  </a:ext>
                </a:extLst>
              </a:tr>
              <a:tr h="426128">
                <a:tc vMerge="1">
                  <a:txBody>
                    <a:bodyPr/>
                    <a:lstStyle/>
                    <a:p>
                      <a:pPr algn="l" fontAlgn="b"/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行业精英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高效能人士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30590371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53CB170D-E5EF-4088-990F-7486791E9000}"/>
              </a:ext>
            </a:extLst>
          </p:cNvPr>
          <p:cNvSpPr txBox="1"/>
          <p:nvPr/>
        </p:nvSpPr>
        <p:spPr>
          <a:xfrm rot="20275201">
            <a:off x="5750053" y="5808639"/>
            <a:ext cx="3308919" cy="400110"/>
          </a:xfrm>
          <a:prstGeom prst="rect">
            <a:avLst/>
          </a:prstGeom>
          <a:solidFill>
            <a:srgbClr val="FFC000"/>
          </a:solidFill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B0F0"/>
                </a:solidFill>
              </a:rPr>
              <a:t>兼顾工作与生活的随身伴侣</a:t>
            </a: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AE69F5ED-328A-449E-92DD-62B671FD2FDD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1" name="图像" descr="图像">
            <a:extLst>
              <a:ext uri="{FF2B5EF4-FFF2-40B4-BE49-F238E27FC236}">
                <a16:creationId xmlns:a16="http://schemas.microsoft.com/office/drawing/2014/main" id="{8F11B666-DF21-46EB-8963-B3F2158DA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3">
            <a:extLst>
              <a:ext uri="{FF2B5EF4-FFF2-40B4-BE49-F238E27FC236}">
                <a16:creationId xmlns:a16="http://schemas.microsoft.com/office/drawing/2014/main" id="{996AE1EE-933B-4E74-8438-D19DD6E2FD8B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94709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C92BA-9B36-4FED-936B-DC41310AD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53609"/>
            <a:ext cx="12192000" cy="706437"/>
          </a:xfrm>
        </p:spPr>
        <p:txBody>
          <a:bodyPr>
            <a:no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方案介绍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会议音箱</a:t>
            </a:r>
          </a:p>
        </p:txBody>
      </p:sp>
      <p:pic>
        <p:nvPicPr>
          <p:cNvPr id="4" name="图片 3" descr="黑色的照相机&#10;&#10;中度可信度描述已自动生成">
            <a:extLst>
              <a:ext uri="{FF2B5EF4-FFF2-40B4-BE49-F238E27FC236}">
                <a16:creationId xmlns:a16="http://schemas.microsoft.com/office/drawing/2014/main" id="{0696A12E-0FB1-471B-A2DC-8A0F269215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9295" t="18205" r="12108" b="21459"/>
          <a:stretch/>
        </p:blipFill>
        <p:spPr>
          <a:xfrm>
            <a:off x="1137354" y="3733116"/>
            <a:ext cx="1255521" cy="1229669"/>
          </a:xfrm>
          <a:prstGeom prst="round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6B00085-58EE-48DB-9E61-4C837DA386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25" b="96930" l="2711" r="98795">
                        <a14:foregroundMark x1="51807" y1="4825" x2="51807" y2="4825"/>
                        <a14:foregroundMark x1="3012" y1="33772" x2="3012" y2="33772"/>
                        <a14:foregroundMark x1="8133" y1="54386" x2="8133" y2="54386"/>
                        <a14:foregroundMark x1="47892" y1="89035" x2="47892" y2="89035"/>
                        <a14:foregroundMark x1="48494" y1="94298" x2="48494" y2="94298"/>
                        <a14:foregroundMark x1="51807" y1="97807" x2="51807" y2="97807"/>
                        <a14:foregroundMark x1="92771" y1="52193" x2="92771" y2="52193"/>
                        <a14:foregroundMark x1="95783" y1="43860" x2="95783" y2="43860"/>
                        <a14:foregroundMark x1="98795" y1="35526" x2="98795" y2="35526"/>
                        <a14:foregroundMark x1="28012" y1="26754" x2="28012" y2="26754"/>
                        <a14:foregroundMark x1="26205" y1="28070" x2="26205" y2="28070"/>
                        <a14:foregroundMark x1="23193" y1="38158" x2="23193" y2="38158"/>
                        <a14:foregroundMark x1="37349" y1="25000" x2="37349" y2="25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71419" y="2134091"/>
            <a:ext cx="1790569" cy="122966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9B60C44-5230-41FD-971B-87A29098A9EA}"/>
              </a:ext>
            </a:extLst>
          </p:cNvPr>
          <p:cNvSpPr txBox="1"/>
          <p:nvPr/>
        </p:nvSpPr>
        <p:spPr>
          <a:xfrm>
            <a:off x="1297976" y="5332142"/>
            <a:ext cx="1337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产品图片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75F418A-4589-411B-93D5-3565E42FF42A}"/>
              </a:ext>
            </a:extLst>
          </p:cNvPr>
          <p:cNvSpPr txBox="1"/>
          <p:nvPr/>
        </p:nvSpPr>
        <p:spPr>
          <a:xfrm>
            <a:off x="4215541" y="1877818"/>
            <a:ext cx="3045515" cy="43414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回声消除（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AEC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全双工模式</a:t>
            </a: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自动增益（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AGC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远近场声音强度一致</a:t>
            </a: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环境降噪（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ENC 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降噪深度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12dB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波束形成（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Beamforming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有效增强远场语音拾取效果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宽频语音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高清语音实现优质高清通话效果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8" name="表格 27">
            <a:extLst>
              <a:ext uri="{FF2B5EF4-FFF2-40B4-BE49-F238E27FC236}">
                <a16:creationId xmlns:a16="http://schemas.microsoft.com/office/drawing/2014/main" id="{25EFB22C-2E31-4B23-87C5-D5C6FBCD8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874860"/>
              </p:ext>
            </p:extLst>
          </p:nvPr>
        </p:nvGraphicFramePr>
        <p:xfrm>
          <a:off x="7721665" y="2144220"/>
          <a:ext cx="4248047" cy="4075043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134020">
                  <a:extLst>
                    <a:ext uri="{9D8B030D-6E8A-4147-A177-3AD203B41FA5}">
                      <a16:colId xmlns:a16="http://schemas.microsoft.com/office/drawing/2014/main" val="1797702568"/>
                    </a:ext>
                  </a:extLst>
                </a:gridCol>
                <a:gridCol w="1038009">
                  <a:extLst>
                    <a:ext uri="{9D8B030D-6E8A-4147-A177-3AD203B41FA5}">
                      <a16:colId xmlns:a16="http://schemas.microsoft.com/office/drawing/2014/main" val="256334293"/>
                    </a:ext>
                  </a:extLst>
                </a:gridCol>
                <a:gridCol w="1038009">
                  <a:extLst>
                    <a:ext uri="{9D8B030D-6E8A-4147-A177-3AD203B41FA5}">
                      <a16:colId xmlns:a16="http://schemas.microsoft.com/office/drawing/2014/main" val="4085083945"/>
                    </a:ext>
                  </a:extLst>
                </a:gridCol>
                <a:gridCol w="1038009">
                  <a:extLst>
                    <a:ext uri="{9D8B030D-6E8A-4147-A177-3AD203B41FA5}">
                      <a16:colId xmlns:a16="http://schemas.microsoft.com/office/drawing/2014/main" val="1893322374"/>
                    </a:ext>
                  </a:extLst>
                </a:gridCol>
              </a:tblGrid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方案类型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2DMIC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阵列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4DMIC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阵列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6DMIC</a:t>
                      </a:r>
                      <a:r>
                        <a:rPr lang="zh-CN" altLang="en-US" sz="1400" b="1" u="none" strike="noStrike" dirty="0">
                          <a:effectLst/>
                        </a:rPr>
                        <a:t>阵列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7632466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会议人数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2-4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人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>
                          <a:effectLst/>
                        </a:rPr>
                        <a:t>4-8</a:t>
                      </a:r>
                      <a:r>
                        <a:rPr lang="zh-CN" altLang="en-US" sz="1400" b="0" u="none" strike="noStrike">
                          <a:effectLst/>
                        </a:rPr>
                        <a:t>人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>
                          <a:effectLst/>
                        </a:rPr>
                        <a:t>8-12</a:t>
                      </a:r>
                      <a:r>
                        <a:rPr lang="zh-CN" altLang="en-US" sz="1400" b="0" u="none" strike="noStrike">
                          <a:effectLst/>
                        </a:rPr>
                        <a:t>人</a:t>
                      </a:r>
                      <a:endParaRPr lang="zh-CN" alt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0401322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会议室大小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10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㎡左右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15-20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㎡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40㎡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99297691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连接方式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蓝牙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5.1+USB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（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Type-C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）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BT5.1+</a:t>
                      </a:r>
                      <a:r>
                        <a:rPr lang="en-US" sz="1400" b="0" u="none" strike="noStrike" dirty="0">
                          <a:effectLst/>
                        </a:rPr>
                        <a:t>USB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r>
                        <a:rPr lang="zh-CN" altLang="en-US" sz="1400" b="0" u="none" strike="noStrike" dirty="0">
                          <a:effectLst/>
                        </a:rPr>
                        <a:t>蓝牙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5.1+</a:t>
                      </a:r>
                      <a:r>
                        <a:rPr lang="en-US" sz="1400" b="0" u="none" strike="noStrike" dirty="0">
                          <a:effectLst/>
                        </a:rPr>
                        <a:t>USB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195758022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喇叭功率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</a:rPr>
                        <a:t>3W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3W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</a:rPr>
                        <a:t>5W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07447416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拾音距离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</a:rPr>
                        <a:t>2m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3m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>
                          <a:effectLst/>
                        </a:rPr>
                        <a:t>5m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968423119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通话时间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6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小时（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2600</a:t>
                      </a:r>
                      <a:r>
                        <a:rPr lang="en-US" sz="1400" b="0" u="none" strike="noStrike" dirty="0">
                          <a:effectLst/>
                        </a:rPr>
                        <a:t>mA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电池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)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003845"/>
                  </a:ext>
                </a:extLst>
              </a:tr>
              <a:tr h="731419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会议软件支持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u="none" strike="noStrike" dirty="0">
                          <a:effectLst/>
                        </a:rPr>
                        <a:t>SKYPE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、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ZOOM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、微信、钉钉、</a:t>
                      </a:r>
                      <a:r>
                        <a:rPr lang="en-US" altLang="zh-CN" sz="1400" b="0" u="none" strike="noStrike" dirty="0">
                          <a:effectLst/>
                        </a:rPr>
                        <a:t>QQ</a:t>
                      </a:r>
                      <a:r>
                        <a:rPr lang="zh-CN" altLang="en-US" sz="1400" b="0" u="none" strike="noStrike" dirty="0">
                          <a:effectLst/>
                        </a:rPr>
                        <a:t>等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831437"/>
                  </a:ext>
                </a:extLst>
              </a:tr>
              <a:tr h="417953"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400" b="1" u="none" strike="noStrike" dirty="0">
                          <a:effectLst/>
                        </a:rPr>
                        <a:t>系统支持</a:t>
                      </a:r>
                      <a:endParaRPr lang="zh-CN" alt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effectLst/>
                        </a:rPr>
                        <a:t>Windows 7/10、Android、IOS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6350" marR="6350" marT="635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445500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3C79873E-2598-468C-A756-A2FA20A2DD78}"/>
              </a:ext>
            </a:extLst>
          </p:cNvPr>
          <p:cNvSpPr txBox="1"/>
          <p:nvPr/>
        </p:nvSpPr>
        <p:spPr>
          <a:xfrm>
            <a:off x="4215541" y="1475735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核心技术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9918B27-EDCC-4B68-ACEB-C75BE2744430}"/>
              </a:ext>
            </a:extLst>
          </p:cNvPr>
          <p:cNvSpPr txBox="1"/>
          <p:nvPr/>
        </p:nvSpPr>
        <p:spPr>
          <a:xfrm>
            <a:off x="9204613" y="1505550"/>
            <a:ext cx="12821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主要参数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9A7DC001-D89B-46FD-B7DC-FACADD51FE62}"/>
              </a:ext>
            </a:extLst>
          </p:cNvPr>
          <p:cNvSpPr txBox="1"/>
          <p:nvPr/>
        </p:nvSpPr>
        <p:spPr>
          <a:xfrm>
            <a:off x="91438" y="773635"/>
            <a:ext cx="1786597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1" i="0" u="none" strike="noStrike" cap="none" spc="0" normalizeH="0" baseline="0" dirty="0">
                <a:ln>
                  <a:noFill/>
                </a:ln>
                <a:solidFill>
                  <a:srgbClr val="662828"/>
                </a:solidFill>
                <a:effectLst/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SOUNDEC</a:t>
            </a:r>
            <a:endParaRPr kumimoji="0" lang="en-US" altLang="zh-CN" sz="4000" b="1" i="0" u="none" strike="noStrike" cap="none" spc="0" normalizeH="0" baseline="0" dirty="0">
              <a:ln>
                <a:noFill/>
              </a:ln>
              <a:solidFill>
                <a:srgbClr val="662828"/>
              </a:solidFill>
              <a:effectLst/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  <p:pic>
        <p:nvPicPr>
          <p:cNvPr id="12" name="图像" descr="图像">
            <a:extLst>
              <a:ext uri="{FF2B5EF4-FFF2-40B4-BE49-F238E27FC236}">
                <a16:creationId xmlns:a16="http://schemas.microsoft.com/office/drawing/2014/main" id="{B294B829-9EED-4BD6-A92C-91B00AAFEF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386" y="283147"/>
            <a:ext cx="526703" cy="51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3" name="TextBox 3">
            <a:extLst>
              <a:ext uri="{FF2B5EF4-FFF2-40B4-BE49-F238E27FC236}">
                <a16:creationId xmlns:a16="http://schemas.microsoft.com/office/drawing/2014/main" id="{F2959155-F524-4F0D-AEA1-6557E771F0A4}"/>
              </a:ext>
            </a:extLst>
          </p:cNvPr>
          <p:cNvSpPr txBox="1"/>
          <p:nvPr/>
        </p:nvSpPr>
        <p:spPr>
          <a:xfrm>
            <a:off x="321112" y="6297258"/>
            <a:ext cx="1638268" cy="452046"/>
          </a:xfrm>
          <a:prstGeom prst="rect">
            <a:avLst/>
          </a:prstGeom>
          <a:noFill/>
          <a:ln w="12700" cap="flat">
            <a:noFill/>
            <a:miter lim="4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normalizeH="0" baseline="0" dirty="0">
                <a:ln w="18415" cmpd="sng">
                  <a:noFill/>
                  <a:prstDash val="solid"/>
                </a:ln>
                <a:solidFill>
                  <a:srgbClr val="FFFFFF"/>
                </a:solidFill>
                <a:uFillTx/>
                <a:latin typeface="微软雅黑" pitchFamily="34" charset="-122"/>
                <a:ea typeface="微软雅黑" pitchFamily="34" charset="-122"/>
                <a:sym typeface="Helvetica Neue"/>
              </a:rPr>
              <a:t>Confidential</a:t>
            </a:r>
            <a:endParaRPr kumimoji="0" lang="zh-CN" altLang="en-US" sz="2000" b="0" i="0" u="none" strike="noStrike" normalizeH="0" baseline="0" dirty="0">
              <a:ln w="18415" cmpd="sng">
                <a:noFill/>
                <a:prstDash val="solid"/>
              </a:ln>
              <a:solidFill>
                <a:srgbClr val="FFFFFF"/>
              </a:solidFill>
              <a:uFillTx/>
              <a:latin typeface="微软雅黑" pitchFamily="34" charset="-122"/>
              <a:ea typeface="微软雅黑" pitchFamily="34" charset="-122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78461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920</TotalTime>
  <Words>745</Words>
  <Application>Microsoft Office PowerPoint</Application>
  <PresentationFormat>宽屏</PresentationFormat>
  <Paragraphs>261</Paragraphs>
  <Slides>11</Slides>
  <Notes>2</Notes>
  <HiddenSlides>0</HiddenSlides>
  <MMClips>4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等线 Light</vt:lpstr>
      <vt:lpstr>微软雅黑</vt:lpstr>
      <vt:lpstr>Arial</vt:lpstr>
      <vt:lpstr>Microsoft Sans Serif</vt:lpstr>
      <vt:lpstr>Office 主题​​</vt:lpstr>
      <vt:lpstr>九音科技 声学解决方案介绍</vt:lpstr>
      <vt:lpstr>PowerPoint 演示文稿</vt:lpstr>
      <vt:lpstr>PowerPoint 演示文稿</vt:lpstr>
      <vt:lpstr>PowerPoint 演示文稿</vt:lpstr>
      <vt:lpstr>方案介绍-超级抗噪耳机</vt:lpstr>
      <vt:lpstr>方案介绍-超级抗噪耳机</vt:lpstr>
      <vt:lpstr>方案介绍-耳机功放</vt:lpstr>
      <vt:lpstr>方案介绍-便携式扬声器</vt:lpstr>
      <vt:lpstr>方案介绍-会议音箱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方案介绍</dc:title>
  <dc:creator>WANG HAIYANG</dc:creator>
  <cp:lastModifiedBy>Bai Rong</cp:lastModifiedBy>
  <cp:revision>98</cp:revision>
  <cp:lastPrinted>2021-02-22T13:18:34Z</cp:lastPrinted>
  <dcterms:created xsi:type="dcterms:W3CDTF">2021-02-20T11:38:40Z</dcterms:created>
  <dcterms:modified xsi:type="dcterms:W3CDTF">2021-05-18T10:34:38Z</dcterms:modified>
</cp:coreProperties>
</file>

<file path=docProps/thumbnail.jpeg>
</file>